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72" r:id="rId2"/>
    <p:sldId id="4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タツノオトシゴのイラスト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9940730-BFDD-CEA9-916C-482EC9E322D4}"/>
              </a:ext>
            </a:extLst>
          </p:cNvPr>
          <p:cNvGrpSpPr/>
          <p:nvPr/>
        </p:nvGrpSpPr>
        <p:grpSpPr>
          <a:xfrm>
            <a:off x="1116138" y="1163350"/>
            <a:ext cx="1766870" cy="2004110"/>
            <a:chOff x="395091" y="-277004"/>
            <a:chExt cx="3110012" cy="3527595"/>
          </a:xfrm>
        </p:grpSpPr>
        <p:sp>
          <p:nvSpPr>
            <p:cNvPr id="28" name="楕円 51">
              <a:extLst>
                <a:ext uri="{FF2B5EF4-FFF2-40B4-BE49-F238E27FC236}">
                  <a16:creationId xmlns:a16="http://schemas.microsoft.com/office/drawing/2014/main" id="{8CBBBA1C-B47A-820F-BC77-962300610EF5}"/>
                </a:ext>
              </a:extLst>
            </p:cNvPr>
            <p:cNvSpPr/>
            <p:nvPr/>
          </p:nvSpPr>
          <p:spPr>
            <a:xfrm rot="5400000">
              <a:off x="2845679" y="2031974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5C7B0A3-945D-B5AD-1C8F-8A8C0CAB21AB}"/>
                </a:ext>
              </a:extLst>
            </p:cNvPr>
            <p:cNvSpPr/>
            <p:nvPr/>
          </p:nvSpPr>
          <p:spPr>
            <a:xfrm rot="4427580">
              <a:off x="2515246" y="-78510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87D6C65-80B6-3411-C961-F49CFAA9CD75}"/>
                </a:ext>
              </a:extLst>
            </p:cNvPr>
            <p:cNvSpPr/>
            <p:nvPr/>
          </p:nvSpPr>
          <p:spPr>
            <a:xfrm>
              <a:off x="395091" y="-277004"/>
              <a:ext cx="2636789" cy="3527595"/>
            </a:xfrm>
            <a:custGeom>
              <a:avLst/>
              <a:gdLst>
                <a:gd name="connsiteX0" fmla="*/ 2578164 w 2636789"/>
                <a:gd name="connsiteY0" fmla="*/ 952365 h 3527595"/>
                <a:gd name="connsiteX1" fmla="*/ 2577374 w 2636789"/>
                <a:gd name="connsiteY1" fmla="*/ 954057 h 3527595"/>
                <a:gd name="connsiteX2" fmla="*/ 2578046 w 2636789"/>
                <a:gd name="connsiteY2" fmla="*/ 952744 h 3527595"/>
                <a:gd name="connsiteX3" fmla="*/ 1946980 w 2636789"/>
                <a:gd name="connsiteY3" fmla="*/ 0 h 3527595"/>
                <a:gd name="connsiteX4" fmla="*/ 2632780 w 2636789"/>
                <a:gd name="connsiteY4" fmla="*/ 685800 h 3527595"/>
                <a:gd name="connsiteX5" fmla="*/ 2611189 w 2636789"/>
                <a:gd name="connsiteY5" fmla="*/ 857192 h 3527595"/>
                <a:gd name="connsiteX6" fmla="*/ 2587324 w 2636789"/>
                <a:gd name="connsiteY6" fmla="*/ 930752 h 3527595"/>
                <a:gd name="connsiteX7" fmla="*/ 2587400 w 2636789"/>
                <a:gd name="connsiteY7" fmla="*/ 930752 h 3527595"/>
                <a:gd name="connsiteX8" fmla="*/ 2565153 w 2636789"/>
                <a:gd name="connsiteY8" fmla="*/ 1019689 h 3527595"/>
                <a:gd name="connsiteX9" fmla="*/ 2477559 w 2636789"/>
                <a:gd name="connsiteY9" fmla="*/ 1335087 h 3527595"/>
                <a:gd name="connsiteX10" fmla="*/ 2542512 w 2636789"/>
                <a:gd name="connsiteY10" fmla="*/ 1656764 h 3527595"/>
                <a:gd name="connsiteX11" fmla="*/ 2551104 w 2636789"/>
                <a:gd name="connsiteY11" fmla="*/ 1690528 h 3527595"/>
                <a:gd name="connsiteX12" fmla="*/ 2585211 w 2636789"/>
                <a:gd name="connsiteY12" fmla="*/ 1791010 h 3527595"/>
                <a:gd name="connsiteX13" fmla="*/ 2620509 w 2636789"/>
                <a:gd name="connsiteY13" fmla="*/ 1958268 h 3527595"/>
                <a:gd name="connsiteX14" fmla="*/ 2627656 w 2636789"/>
                <a:gd name="connsiteY14" fmla="*/ 2062231 h 3527595"/>
                <a:gd name="connsiteX15" fmla="*/ 2634422 w 2636789"/>
                <a:gd name="connsiteY15" fmla="*/ 2123301 h 3527595"/>
                <a:gd name="connsiteX16" fmla="*/ 1653744 w 2636789"/>
                <a:gd name="connsiteY16" fmla="*/ 3482088 h 3527595"/>
                <a:gd name="connsiteX17" fmla="*/ 71577 w 2636789"/>
                <a:gd name="connsiteY17" fmla="*/ 2673722 h 3527595"/>
                <a:gd name="connsiteX18" fmla="*/ 65434 w 2636789"/>
                <a:gd name="connsiteY18" fmla="*/ 2654691 h 3527595"/>
                <a:gd name="connsiteX19" fmla="*/ 40721 w 2636789"/>
                <a:gd name="connsiteY19" fmla="*/ 2614376 h 3527595"/>
                <a:gd name="connsiteX20" fmla="*/ 53894 w 2636789"/>
                <a:gd name="connsiteY20" fmla="*/ 2237282 h 3527595"/>
                <a:gd name="connsiteX21" fmla="*/ 528525 w 2636789"/>
                <a:gd name="connsiteY21" fmla="*/ 2056805 h 3527595"/>
                <a:gd name="connsiteX22" fmla="*/ 547119 w 2636789"/>
                <a:gd name="connsiteY22" fmla="*/ 2065178 h 3527595"/>
                <a:gd name="connsiteX23" fmla="*/ 562259 w 2636789"/>
                <a:gd name="connsiteY23" fmla="*/ 2066234 h 3527595"/>
                <a:gd name="connsiteX24" fmla="*/ 708059 w 2636789"/>
                <a:gd name="connsiteY24" fmla="*/ 2178111 h 3527595"/>
                <a:gd name="connsiteX25" fmla="*/ 732047 w 2636789"/>
                <a:gd name="connsiteY25" fmla="*/ 2360316 h 3527595"/>
                <a:gd name="connsiteX26" fmla="*/ 730037 w 2636789"/>
                <a:gd name="connsiteY26" fmla="*/ 2365701 h 3527595"/>
                <a:gd name="connsiteX27" fmla="*/ 729549 w 2636789"/>
                <a:gd name="connsiteY27" fmla="*/ 2370542 h 3527595"/>
                <a:gd name="connsiteX28" fmla="*/ 526975 w 2636789"/>
                <a:gd name="connsiteY28" fmla="*/ 2535644 h 3527595"/>
                <a:gd name="connsiteX29" fmla="*/ 320201 w 2636789"/>
                <a:gd name="connsiteY29" fmla="*/ 2328870 h 3527595"/>
                <a:gd name="connsiteX30" fmla="*/ 526974 w 2636789"/>
                <a:gd name="connsiteY30" fmla="*/ 2442248 h 3527595"/>
                <a:gd name="connsiteX31" fmla="*/ 644883 w 2636789"/>
                <a:gd name="connsiteY31" fmla="*/ 2412043 h 3527595"/>
                <a:gd name="connsiteX32" fmla="*/ 661132 w 2636789"/>
                <a:gd name="connsiteY32" fmla="*/ 2400297 h 3527595"/>
                <a:gd name="connsiteX33" fmla="*/ 667497 w 2636789"/>
                <a:gd name="connsiteY33" fmla="*/ 2365762 h 3527595"/>
                <a:gd name="connsiteX34" fmla="*/ 632194 w 2636789"/>
                <a:gd name="connsiteY34" fmla="*/ 2221912 h 3527595"/>
                <a:gd name="connsiteX35" fmla="*/ 525267 w 2636789"/>
                <a:gd name="connsiteY35" fmla="*/ 2119413 h 3527595"/>
                <a:gd name="connsiteX36" fmla="*/ 470170 w 2636789"/>
                <a:gd name="connsiteY36" fmla="*/ 2099841 h 3527595"/>
                <a:gd name="connsiteX37" fmla="*/ 359751 w 2636789"/>
                <a:gd name="connsiteY37" fmla="*/ 2139066 h 3527595"/>
                <a:gd name="connsiteX38" fmla="*/ 180836 w 2636789"/>
                <a:gd name="connsiteY38" fmla="*/ 2310572 h 3527595"/>
                <a:gd name="connsiteX39" fmla="*/ 144236 w 2636789"/>
                <a:gd name="connsiteY39" fmla="*/ 2673194 h 3527595"/>
                <a:gd name="connsiteX40" fmla="*/ 153212 w 2636789"/>
                <a:gd name="connsiteY40" fmla="*/ 2694818 h 3527595"/>
                <a:gd name="connsiteX41" fmla="*/ 169298 w 2636789"/>
                <a:gd name="connsiteY41" fmla="*/ 2714417 h 3527595"/>
                <a:gd name="connsiteX42" fmla="*/ 1551201 w 2636789"/>
                <a:gd name="connsiteY42" fmla="*/ 3099389 h 3527595"/>
                <a:gd name="connsiteX43" fmla="*/ 1741882 w 2636789"/>
                <a:gd name="connsiteY43" fmla="*/ 3032044 h 3527595"/>
                <a:gd name="connsiteX44" fmla="*/ 1680036 w 2636789"/>
                <a:gd name="connsiteY44" fmla="*/ 3005646 h 3527595"/>
                <a:gd name="connsiteX45" fmla="*/ 1261180 w 2636789"/>
                <a:gd name="connsiteY45" fmla="*/ 2136775 h 3527595"/>
                <a:gd name="connsiteX46" fmla="*/ 1563543 w 2636789"/>
                <a:gd name="connsiteY46" fmla="*/ 1354846 h 3527595"/>
                <a:gd name="connsiteX47" fmla="*/ 1639517 w 2636789"/>
                <a:gd name="connsiteY47" fmla="*/ 1298144 h 3527595"/>
                <a:gd name="connsiteX48" fmla="*/ 1563543 w 2636789"/>
                <a:gd name="connsiteY48" fmla="*/ 1254476 h 3527595"/>
                <a:gd name="connsiteX49" fmla="*/ 1315074 w 2636789"/>
                <a:gd name="connsiteY49" fmla="*/ 952744 h 3527595"/>
                <a:gd name="connsiteX50" fmla="*/ 1293523 w 2636789"/>
                <a:gd name="connsiteY50" fmla="*/ 883321 h 3527595"/>
                <a:gd name="connsiteX51" fmla="*/ 1265507 w 2636789"/>
                <a:gd name="connsiteY51" fmla="*/ 896870 h 3527595"/>
                <a:gd name="connsiteX52" fmla="*/ 1185251 w 2636789"/>
                <a:gd name="connsiteY52" fmla="*/ 920062 h 3527595"/>
                <a:gd name="connsiteX53" fmla="*/ 1120365 w 2636789"/>
                <a:gd name="connsiteY53" fmla="*/ 927208 h 3527595"/>
                <a:gd name="connsiteX54" fmla="*/ 1114566 w 2636789"/>
                <a:gd name="connsiteY54" fmla="*/ 955928 h 3527595"/>
                <a:gd name="connsiteX55" fmla="*/ 959515 w 2636789"/>
                <a:gd name="connsiteY55" fmla="*/ 1058703 h 3527595"/>
                <a:gd name="connsiteX56" fmla="*/ 791240 w 2636789"/>
                <a:gd name="connsiteY56" fmla="*/ 890428 h 3527595"/>
                <a:gd name="connsiteX57" fmla="*/ 819979 w 2636789"/>
                <a:gd name="connsiteY57" fmla="*/ 796345 h 3527595"/>
                <a:gd name="connsiteX58" fmla="*/ 842169 w 2636789"/>
                <a:gd name="connsiteY58" fmla="*/ 771923 h 3527595"/>
                <a:gd name="connsiteX59" fmla="*/ 840527 w 2636789"/>
                <a:gd name="connsiteY59" fmla="*/ 770816 h 3527595"/>
                <a:gd name="connsiteX60" fmla="*/ 791240 w 2636789"/>
                <a:gd name="connsiteY60" fmla="*/ 651827 h 3527595"/>
                <a:gd name="connsiteX61" fmla="*/ 959515 w 2636789"/>
                <a:gd name="connsiteY61" fmla="*/ 483552 h 3527595"/>
                <a:gd name="connsiteX62" fmla="*/ 1114566 w 2636789"/>
                <a:gd name="connsiteY62" fmla="*/ 586327 h 3527595"/>
                <a:gd name="connsiteX63" fmla="*/ 1121632 w 2636789"/>
                <a:gd name="connsiteY63" fmla="*/ 621325 h 3527595"/>
                <a:gd name="connsiteX64" fmla="*/ 1185251 w 2636789"/>
                <a:gd name="connsiteY64" fmla="*/ 628683 h 3527595"/>
                <a:gd name="connsiteX65" fmla="*/ 1264531 w 2636789"/>
                <a:gd name="connsiteY65" fmla="*/ 652557 h 3527595"/>
                <a:gd name="connsiteX66" fmla="*/ 1275113 w 2636789"/>
                <a:gd name="connsiteY66" fmla="*/ 547587 h 3527595"/>
                <a:gd name="connsiteX67" fmla="*/ 1946980 w 2636789"/>
                <a:gd name="connsiteY67" fmla="*/ 0 h 3527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636789" h="3527595">
                  <a:moveTo>
                    <a:pt x="2578164" y="952365"/>
                  </a:moveTo>
                  <a:lnTo>
                    <a:pt x="2577374" y="954057"/>
                  </a:lnTo>
                  <a:lnTo>
                    <a:pt x="2578046" y="952744"/>
                  </a:lnTo>
                  <a:close/>
                  <a:moveTo>
                    <a:pt x="1946980" y="0"/>
                  </a:moveTo>
                  <a:cubicBezTo>
                    <a:pt x="2325737" y="0"/>
                    <a:pt x="2632780" y="307043"/>
                    <a:pt x="2632780" y="685800"/>
                  </a:cubicBezTo>
                  <a:cubicBezTo>
                    <a:pt x="2632780" y="744981"/>
                    <a:pt x="2625284" y="802411"/>
                    <a:pt x="2611189" y="857192"/>
                  </a:cubicBezTo>
                  <a:lnTo>
                    <a:pt x="2587324" y="930752"/>
                  </a:lnTo>
                  <a:lnTo>
                    <a:pt x="2587400" y="930752"/>
                  </a:lnTo>
                  <a:lnTo>
                    <a:pt x="2565153" y="1019689"/>
                  </a:lnTo>
                  <a:cubicBezTo>
                    <a:pt x="2543928" y="1123316"/>
                    <a:pt x="2477559" y="1200615"/>
                    <a:pt x="2477559" y="1335087"/>
                  </a:cubicBezTo>
                  <a:cubicBezTo>
                    <a:pt x="2477559" y="1435941"/>
                    <a:pt x="2514892" y="1558214"/>
                    <a:pt x="2542512" y="1656764"/>
                  </a:cubicBezTo>
                  <a:lnTo>
                    <a:pt x="2551104" y="1690528"/>
                  </a:lnTo>
                  <a:lnTo>
                    <a:pt x="2585211" y="1791010"/>
                  </a:lnTo>
                  <a:cubicBezTo>
                    <a:pt x="2600562" y="1844541"/>
                    <a:pt x="2612455" y="1900467"/>
                    <a:pt x="2620509" y="1958268"/>
                  </a:cubicBezTo>
                  <a:lnTo>
                    <a:pt x="2627656" y="2062231"/>
                  </a:lnTo>
                  <a:lnTo>
                    <a:pt x="2634422" y="2123301"/>
                  </a:lnTo>
                  <a:cubicBezTo>
                    <a:pt x="2671375" y="2738894"/>
                    <a:pt x="2272641" y="3316255"/>
                    <a:pt x="1653744" y="3482088"/>
                  </a:cubicBezTo>
                  <a:cubicBezTo>
                    <a:pt x="990639" y="3659766"/>
                    <a:pt x="310204" y="3301950"/>
                    <a:pt x="71577" y="2673722"/>
                  </a:cubicBezTo>
                  <a:lnTo>
                    <a:pt x="65434" y="2654691"/>
                  </a:lnTo>
                  <a:lnTo>
                    <a:pt x="40721" y="2614376"/>
                  </a:lnTo>
                  <a:cubicBezTo>
                    <a:pt x="-15732" y="2498411"/>
                    <a:pt x="-15448" y="2357386"/>
                    <a:pt x="53894" y="2237282"/>
                  </a:cubicBezTo>
                  <a:cubicBezTo>
                    <a:pt x="150973" y="2069136"/>
                    <a:pt x="351239" y="1997708"/>
                    <a:pt x="528525" y="2056805"/>
                  </a:cubicBezTo>
                  <a:lnTo>
                    <a:pt x="547119" y="2065178"/>
                  </a:lnTo>
                  <a:lnTo>
                    <a:pt x="562259" y="2066234"/>
                  </a:lnTo>
                  <a:cubicBezTo>
                    <a:pt x="621616" y="2082139"/>
                    <a:pt x="674906" y="2120688"/>
                    <a:pt x="708059" y="2178111"/>
                  </a:cubicBezTo>
                  <a:cubicBezTo>
                    <a:pt x="741212" y="2235534"/>
                    <a:pt x="747952" y="2300959"/>
                    <a:pt x="732047" y="2360316"/>
                  </a:cubicBezTo>
                  <a:lnTo>
                    <a:pt x="730037" y="2365701"/>
                  </a:lnTo>
                  <a:lnTo>
                    <a:pt x="729549" y="2370542"/>
                  </a:lnTo>
                  <a:cubicBezTo>
                    <a:pt x="710268" y="2464765"/>
                    <a:pt x="626899" y="2535644"/>
                    <a:pt x="526975" y="2535644"/>
                  </a:cubicBezTo>
                  <a:cubicBezTo>
                    <a:pt x="412777" y="2535644"/>
                    <a:pt x="320201" y="2443068"/>
                    <a:pt x="320201" y="2328870"/>
                  </a:cubicBezTo>
                  <a:cubicBezTo>
                    <a:pt x="365240" y="2399495"/>
                    <a:pt x="443210" y="2442248"/>
                    <a:pt x="526974" y="2442248"/>
                  </a:cubicBezTo>
                  <a:cubicBezTo>
                    <a:pt x="568856" y="2442248"/>
                    <a:pt x="609290" y="2431559"/>
                    <a:pt x="644883" y="2412043"/>
                  </a:cubicBezTo>
                  <a:lnTo>
                    <a:pt x="661132" y="2400297"/>
                  </a:lnTo>
                  <a:lnTo>
                    <a:pt x="667497" y="2365762"/>
                  </a:lnTo>
                  <a:cubicBezTo>
                    <a:pt x="669585" y="2316393"/>
                    <a:pt x="657902" y="2266441"/>
                    <a:pt x="632194" y="2221912"/>
                  </a:cubicBezTo>
                  <a:cubicBezTo>
                    <a:pt x="606485" y="2177383"/>
                    <a:pt x="569067" y="2142289"/>
                    <a:pt x="525267" y="2119413"/>
                  </a:cubicBezTo>
                  <a:lnTo>
                    <a:pt x="470170" y="2099841"/>
                  </a:lnTo>
                  <a:lnTo>
                    <a:pt x="359751" y="2139066"/>
                  </a:lnTo>
                  <a:cubicBezTo>
                    <a:pt x="286463" y="2177343"/>
                    <a:pt x="223853" y="2236064"/>
                    <a:pt x="180836" y="2310572"/>
                  </a:cubicBezTo>
                  <a:cubicBezTo>
                    <a:pt x="116310" y="2422334"/>
                    <a:pt x="104589" y="2554513"/>
                    <a:pt x="144236" y="2673194"/>
                  </a:cubicBezTo>
                  <a:lnTo>
                    <a:pt x="153212" y="2694818"/>
                  </a:lnTo>
                  <a:lnTo>
                    <a:pt x="169298" y="2714417"/>
                  </a:lnTo>
                  <a:cubicBezTo>
                    <a:pt x="521195" y="3080797"/>
                    <a:pt x="1049529" y="3233811"/>
                    <a:pt x="1551201" y="3099389"/>
                  </a:cubicBezTo>
                  <a:lnTo>
                    <a:pt x="1741882" y="3032044"/>
                  </a:lnTo>
                  <a:lnTo>
                    <a:pt x="1680036" y="3005646"/>
                  </a:lnTo>
                  <a:cubicBezTo>
                    <a:pt x="1433892" y="2862495"/>
                    <a:pt x="1261180" y="2527368"/>
                    <a:pt x="1261180" y="2136775"/>
                  </a:cubicBezTo>
                  <a:cubicBezTo>
                    <a:pt x="1261180" y="1811281"/>
                    <a:pt x="1381119" y="1524305"/>
                    <a:pt x="1563543" y="1354846"/>
                  </a:cubicBezTo>
                  <a:lnTo>
                    <a:pt x="1639517" y="1298144"/>
                  </a:lnTo>
                  <a:lnTo>
                    <a:pt x="1563543" y="1254476"/>
                  </a:lnTo>
                  <a:cubicBezTo>
                    <a:pt x="1454089" y="1180530"/>
                    <a:pt x="1367129" y="1075816"/>
                    <a:pt x="1315074" y="952744"/>
                  </a:cubicBezTo>
                  <a:lnTo>
                    <a:pt x="1293523" y="883321"/>
                  </a:lnTo>
                  <a:lnTo>
                    <a:pt x="1265507" y="896870"/>
                  </a:lnTo>
                  <a:cubicBezTo>
                    <a:pt x="1240239" y="906357"/>
                    <a:pt x="1212991" y="914198"/>
                    <a:pt x="1185251" y="920062"/>
                  </a:cubicBezTo>
                  <a:lnTo>
                    <a:pt x="1120365" y="927208"/>
                  </a:lnTo>
                  <a:lnTo>
                    <a:pt x="1114566" y="955928"/>
                  </a:lnTo>
                  <a:cubicBezTo>
                    <a:pt x="1089021" y="1016325"/>
                    <a:pt x="1029217" y="1058703"/>
                    <a:pt x="959515" y="1058703"/>
                  </a:cubicBezTo>
                  <a:cubicBezTo>
                    <a:pt x="866579" y="1058703"/>
                    <a:pt x="791240" y="983364"/>
                    <a:pt x="791240" y="890428"/>
                  </a:cubicBezTo>
                  <a:cubicBezTo>
                    <a:pt x="791240" y="855577"/>
                    <a:pt x="801835" y="823201"/>
                    <a:pt x="819979" y="796345"/>
                  </a:cubicBezTo>
                  <a:lnTo>
                    <a:pt x="842169" y="771923"/>
                  </a:lnTo>
                  <a:lnTo>
                    <a:pt x="840527" y="770816"/>
                  </a:lnTo>
                  <a:cubicBezTo>
                    <a:pt x="810075" y="740364"/>
                    <a:pt x="791240" y="698295"/>
                    <a:pt x="791240" y="651827"/>
                  </a:cubicBezTo>
                  <a:cubicBezTo>
                    <a:pt x="791240" y="558891"/>
                    <a:pt x="866579" y="483552"/>
                    <a:pt x="959515" y="483552"/>
                  </a:cubicBezTo>
                  <a:cubicBezTo>
                    <a:pt x="1029217" y="483552"/>
                    <a:pt x="1089021" y="525930"/>
                    <a:pt x="1114566" y="586327"/>
                  </a:cubicBezTo>
                  <a:lnTo>
                    <a:pt x="1121632" y="621325"/>
                  </a:lnTo>
                  <a:lnTo>
                    <a:pt x="1185251" y="628683"/>
                  </a:lnTo>
                  <a:lnTo>
                    <a:pt x="1264531" y="652557"/>
                  </a:lnTo>
                  <a:lnTo>
                    <a:pt x="1275113" y="547587"/>
                  </a:lnTo>
                  <a:cubicBezTo>
                    <a:pt x="1339061" y="235080"/>
                    <a:pt x="1615568" y="0"/>
                    <a:pt x="1946980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DEBC2AF6-84D9-3D56-948C-E8C9EB8794E0}"/>
                </a:ext>
              </a:extLst>
            </p:cNvPr>
            <p:cNvSpPr/>
            <p:nvPr/>
          </p:nvSpPr>
          <p:spPr>
            <a:xfrm>
              <a:off x="1794384" y="-271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A82C755-2A3C-FB1E-7A6C-59F8B2475148}"/>
                </a:ext>
              </a:extLst>
            </p:cNvPr>
            <p:cNvSpPr/>
            <p:nvPr/>
          </p:nvSpPr>
          <p:spPr>
            <a:xfrm>
              <a:off x="1829272" y="114982"/>
              <a:ext cx="239394" cy="2393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D5FC5A3-B4CE-4ED8-AEF9-D4CEE6C32569}"/>
                </a:ext>
              </a:extLst>
            </p:cNvPr>
            <p:cNvSpPr/>
            <p:nvPr/>
          </p:nvSpPr>
          <p:spPr>
            <a:xfrm>
              <a:off x="1656271" y="1027909"/>
              <a:ext cx="851264" cy="1728901"/>
            </a:xfrm>
            <a:custGeom>
              <a:avLst/>
              <a:gdLst>
                <a:gd name="connsiteX0" fmla="*/ 387532 w 851264"/>
                <a:gd name="connsiteY0" fmla="*/ 0 h 1728901"/>
                <a:gd name="connsiteX1" fmla="*/ 851264 w 851264"/>
                <a:gd name="connsiteY1" fmla="*/ 872814 h 1728901"/>
                <a:gd name="connsiteX2" fmla="*/ 480990 w 851264"/>
                <a:gd name="connsiteY2" fmla="*/ 1727896 h 1728901"/>
                <a:gd name="connsiteX3" fmla="*/ 475690 w 851264"/>
                <a:gd name="connsiteY3" fmla="*/ 1728901 h 1728901"/>
                <a:gd name="connsiteX4" fmla="*/ 480702 w 851264"/>
                <a:gd name="connsiteY4" fmla="*/ 1727131 h 1728901"/>
                <a:gd name="connsiteX5" fmla="*/ 418856 w 851264"/>
                <a:gd name="connsiteY5" fmla="*/ 1700733 h 1728901"/>
                <a:gd name="connsiteX6" fmla="*/ 0 w 851264"/>
                <a:gd name="connsiteY6" fmla="*/ 831862 h 1728901"/>
                <a:gd name="connsiteX7" fmla="*/ 302363 w 851264"/>
                <a:gd name="connsiteY7" fmla="*/ 49933 h 1728901"/>
                <a:gd name="connsiteX8" fmla="*/ 363041 w 851264"/>
                <a:gd name="connsiteY8" fmla="*/ 4647 h 172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264" h="1728901">
                  <a:moveTo>
                    <a:pt x="387532" y="0"/>
                  </a:moveTo>
                  <a:cubicBezTo>
                    <a:pt x="643644" y="0"/>
                    <a:pt x="851264" y="390772"/>
                    <a:pt x="851264" y="872814"/>
                  </a:cubicBezTo>
                  <a:cubicBezTo>
                    <a:pt x="851264" y="1294601"/>
                    <a:pt x="692305" y="1646509"/>
                    <a:pt x="480990" y="1727896"/>
                  </a:cubicBezTo>
                  <a:lnTo>
                    <a:pt x="475690" y="1728901"/>
                  </a:lnTo>
                  <a:lnTo>
                    <a:pt x="480702" y="1727131"/>
                  </a:lnTo>
                  <a:lnTo>
                    <a:pt x="418856" y="1700733"/>
                  </a:lnTo>
                  <a:cubicBezTo>
                    <a:pt x="172712" y="1557582"/>
                    <a:pt x="0" y="1222455"/>
                    <a:pt x="0" y="831862"/>
                  </a:cubicBezTo>
                  <a:cubicBezTo>
                    <a:pt x="0" y="506368"/>
                    <a:pt x="119939" y="219392"/>
                    <a:pt x="302363" y="49933"/>
                  </a:cubicBezTo>
                  <a:lnTo>
                    <a:pt x="363041" y="4647"/>
                  </a:lnTo>
                  <a:close/>
                </a:path>
              </a:pathLst>
            </a:custGeom>
            <a:solidFill>
              <a:srgbClr val="66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8275B6C-59C1-F741-EF1B-340B2183FACC}"/>
              </a:ext>
            </a:extLst>
          </p:cNvPr>
          <p:cNvGrpSpPr/>
          <p:nvPr/>
        </p:nvGrpSpPr>
        <p:grpSpPr>
          <a:xfrm>
            <a:off x="4381612" y="950289"/>
            <a:ext cx="1142776" cy="2430232"/>
            <a:chOff x="4056531" y="-277004"/>
            <a:chExt cx="2011495" cy="4277652"/>
          </a:xfrm>
        </p:grpSpPr>
        <p:sp>
          <p:nvSpPr>
            <p:cNvPr id="35" name="楕円 51">
              <a:extLst>
                <a:ext uri="{FF2B5EF4-FFF2-40B4-BE49-F238E27FC236}">
                  <a16:creationId xmlns:a16="http://schemas.microsoft.com/office/drawing/2014/main" id="{B81ADCE2-6F43-32EE-70ED-8A71F211A680}"/>
                </a:ext>
              </a:extLst>
            </p:cNvPr>
            <p:cNvSpPr/>
            <p:nvPr/>
          </p:nvSpPr>
          <p:spPr>
            <a:xfrm rot="5400000">
              <a:off x="5274006" y="2031974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AE1F7A3-6A26-D398-B8F5-C15266093AEE}"/>
                </a:ext>
              </a:extLst>
            </p:cNvPr>
            <p:cNvSpPr/>
            <p:nvPr/>
          </p:nvSpPr>
          <p:spPr>
            <a:xfrm rot="4427580">
              <a:off x="5360046" y="-78510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8165EE6-E11A-A8BD-7CA4-DD0BC5AE5F86}"/>
                </a:ext>
              </a:extLst>
            </p:cNvPr>
            <p:cNvSpPr/>
            <p:nvPr/>
          </p:nvSpPr>
          <p:spPr>
            <a:xfrm>
              <a:off x="4056531" y="-277004"/>
              <a:ext cx="1828292" cy="4277652"/>
            </a:xfrm>
            <a:custGeom>
              <a:avLst/>
              <a:gdLst>
                <a:gd name="connsiteX0" fmla="*/ 1123990 w 1828292"/>
                <a:gd name="connsiteY0" fmla="*/ 0 h 4277652"/>
                <a:gd name="connsiteX1" fmla="*/ 1809790 w 1828292"/>
                <a:gd name="connsiteY1" fmla="*/ 685800 h 4277652"/>
                <a:gd name="connsiteX2" fmla="*/ 1692666 w 1828292"/>
                <a:gd name="connsiteY2" fmla="*/ 1069238 h 4277652"/>
                <a:gd name="connsiteX3" fmla="*/ 1611600 w 1828292"/>
                <a:gd name="connsiteY3" fmla="*/ 1167491 h 4277652"/>
                <a:gd name="connsiteX4" fmla="*/ 1557319 w 1828292"/>
                <a:gd name="connsiteY4" fmla="*/ 1240214 h 4277652"/>
                <a:gd name="connsiteX5" fmla="*/ 1562959 w 1828292"/>
                <a:gd name="connsiteY5" fmla="*/ 3217728 h 4277652"/>
                <a:gd name="connsiteX6" fmla="*/ 1598313 w 1828292"/>
                <a:gd name="connsiteY6" fmla="*/ 3264848 h 4277652"/>
                <a:gd name="connsiteX7" fmla="*/ 1607630 w 1828292"/>
                <a:gd name="connsiteY7" fmla="*/ 3274448 h 4277652"/>
                <a:gd name="connsiteX8" fmla="*/ 1752469 w 1828292"/>
                <a:gd name="connsiteY8" fmla="*/ 4063380 h 4277652"/>
                <a:gd name="connsiteX9" fmla="*/ 803532 w 1828292"/>
                <a:gd name="connsiteY9" fmla="*/ 4158568 h 4277652"/>
                <a:gd name="connsiteX10" fmla="*/ 745587 w 1828292"/>
                <a:gd name="connsiteY10" fmla="*/ 4125000 h 4277652"/>
                <a:gd name="connsiteX11" fmla="*/ 699584 w 1828292"/>
                <a:gd name="connsiteY11" fmla="*/ 4108094 h 4277652"/>
                <a:gd name="connsiteX12" fmla="*/ 469263 w 1828292"/>
                <a:gd name="connsiteY12" fmla="*/ 3814803 h 4277652"/>
                <a:gd name="connsiteX13" fmla="*/ 886380 w 1828292"/>
                <a:gd name="connsiteY13" fmla="*/ 3468293 h 4277652"/>
                <a:gd name="connsiteX14" fmla="*/ 915339 w 1828292"/>
                <a:gd name="connsiteY14" fmla="*/ 3466316 h 4277652"/>
                <a:gd name="connsiteX15" fmla="*/ 921466 w 1828292"/>
                <a:gd name="connsiteY15" fmla="*/ 3463638 h 4277652"/>
                <a:gd name="connsiteX16" fmla="*/ 1095315 w 1828292"/>
                <a:gd name="connsiteY16" fmla="*/ 3494021 h 4277652"/>
                <a:gd name="connsiteX17" fmla="*/ 964817 w 1828292"/>
                <a:gd name="connsiteY17" fmla="*/ 3711269 h 4277652"/>
                <a:gd name="connsiteX18" fmla="*/ 1016461 w 1828292"/>
                <a:gd name="connsiteY18" fmla="*/ 3539548 h 4277652"/>
                <a:gd name="connsiteX19" fmla="*/ 950426 w 1828292"/>
                <a:gd name="connsiteY19" fmla="*/ 3495321 h 4277652"/>
                <a:gd name="connsiteX20" fmla="*/ 906492 w 1828292"/>
                <a:gd name="connsiteY20" fmla="*/ 3491243 h 4277652"/>
                <a:gd name="connsiteX21" fmla="*/ 847471 w 1828292"/>
                <a:gd name="connsiteY21" fmla="*/ 3519379 h 4277652"/>
                <a:gd name="connsiteX22" fmla="*/ 641215 w 1828292"/>
                <a:gd name="connsiteY22" fmla="*/ 3814803 h 4277652"/>
                <a:gd name="connsiteX23" fmla="*/ 787618 w 1828292"/>
                <a:gd name="connsiteY23" fmla="*/ 4071633 h 4277652"/>
                <a:gd name="connsiteX24" fmla="*/ 812245 w 1828292"/>
                <a:gd name="connsiteY24" fmla="*/ 4087513 h 4277652"/>
                <a:gd name="connsiteX25" fmla="*/ 894052 w 1828292"/>
                <a:gd name="connsiteY25" fmla="*/ 4098133 h 4277652"/>
                <a:gd name="connsiteX26" fmla="*/ 1441534 w 1828292"/>
                <a:gd name="connsiteY26" fmla="*/ 3853738 h 4277652"/>
                <a:gd name="connsiteX27" fmla="*/ 1500804 w 1828292"/>
                <a:gd name="connsiteY27" fmla="*/ 3364535 h 4277652"/>
                <a:gd name="connsiteX28" fmla="*/ 1487106 w 1828292"/>
                <a:gd name="connsiteY28" fmla="*/ 3324882 h 4277652"/>
                <a:gd name="connsiteX29" fmla="*/ 1377154 w 1828292"/>
                <a:gd name="connsiteY29" fmla="*/ 3315882 h 4277652"/>
                <a:gd name="connsiteX30" fmla="*/ 281980 w 1828292"/>
                <a:gd name="connsiteY30" fmla="*/ 2224878 h 4277652"/>
                <a:gd name="connsiteX31" fmla="*/ 781115 w 1828292"/>
                <a:gd name="connsiteY31" fmla="*/ 1365548 h 4277652"/>
                <a:gd name="connsiteX32" fmla="*/ 860547 w 1828292"/>
                <a:gd name="connsiteY32" fmla="*/ 1317321 h 4277652"/>
                <a:gd name="connsiteX33" fmla="*/ 826668 w 1828292"/>
                <a:gd name="connsiteY33" fmla="*/ 1303973 h 4277652"/>
                <a:gd name="connsiteX34" fmla="*/ 492084 w 1828292"/>
                <a:gd name="connsiteY34" fmla="*/ 952744 h 4277652"/>
                <a:gd name="connsiteX35" fmla="*/ 474063 w 1828292"/>
                <a:gd name="connsiteY35" fmla="*/ 894692 h 4277652"/>
                <a:gd name="connsiteX36" fmla="*/ 394011 w 1828292"/>
                <a:gd name="connsiteY36" fmla="*/ 920062 h 4277652"/>
                <a:gd name="connsiteX37" fmla="*/ 329125 w 1828292"/>
                <a:gd name="connsiteY37" fmla="*/ 927208 h 4277652"/>
                <a:gd name="connsiteX38" fmla="*/ 323326 w 1828292"/>
                <a:gd name="connsiteY38" fmla="*/ 955929 h 4277652"/>
                <a:gd name="connsiteX39" fmla="*/ 168275 w 1828292"/>
                <a:gd name="connsiteY39" fmla="*/ 1058703 h 4277652"/>
                <a:gd name="connsiteX40" fmla="*/ 0 w 1828292"/>
                <a:gd name="connsiteY40" fmla="*/ 890428 h 4277652"/>
                <a:gd name="connsiteX41" fmla="*/ 49287 w 1828292"/>
                <a:gd name="connsiteY41" fmla="*/ 771440 h 4277652"/>
                <a:gd name="connsiteX42" fmla="*/ 50929 w 1828292"/>
                <a:gd name="connsiteY42" fmla="*/ 770333 h 4277652"/>
                <a:gd name="connsiteX43" fmla="*/ 28739 w 1828292"/>
                <a:gd name="connsiteY43" fmla="*/ 745912 h 4277652"/>
                <a:gd name="connsiteX44" fmla="*/ 0 w 1828292"/>
                <a:gd name="connsiteY44" fmla="*/ 651827 h 4277652"/>
                <a:gd name="connsiteX45" fmla="*/ 168275 w 1828292"/>
                <a:gd name="connsiteY45" fmla="*/ 483552 h 4277652"/>
                <a:gd name="connsiteX46" fmla="*/ 323326 w 1828292"/>
                <a:gd name="connsiteY46" fmla="*/ 586327 h 4277652"/>
                <a:gd name="connsiteX47" fmla="*/ 330392 w 1828292"/>
                <a:gd name="connsiteY47" fmla="*/ 621325 h 4277652"/>
                <a:gd name="connsiteX48" fmla="*/ 394011 w 1828292"/>
                <a:gd name="connsiteY48" fmla="*/ 628683 h 4277652"/>
                <a:gd name="connsiteX49" fmla="*/ 442477 w 1828292"/>
                <a:gd name="connsiteY49" fmla="*/ 643278 h 4277652"/>
                <a:gd name="connsiteX50" fmla="*/ 452123 w 1828292"/>
                <a:gd name="connsiteY50" fmla="*/ 547587 h 4277652"/>
                <a:gd name="connsiteX51" fmla="*/ 1123990 w 1828292"/>
                <a:gd name="connsiteY51" fmla="*/ 0 h 427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828292" h="42776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11600" y="1167491"/>
                  </a:lnTo>
                  <a:lnTo>
                    <a:pt x="1557319" y="1240214"/>
                  </a:lnTo>
                  <a:cubicBezTo>
                    <a:pt x="1136179" y="1854793"/>
                    <a:pt x="1138059" y="2604355"/>
                    <a:pt x="1562959" y="3217728"/>
                  </a:cubicBezTo>
                  <a:lnTo>
                    <a:pt x="1598313" y="3264848"/>
                  </a:lnTo>
                  <a:lnTo>
                    <a:pt x="1607630" y="3274448"/>
                  </a:lnTo>
                  <a:cubicBezTo>
                    <a:pt x="1828253" y="3537090"/>
                    <a:pt x="1896511" y="3849740"/>
                    <a:pt x="1752469" y="4063380"/>
                  </a:cubicBezTo>
                  <a:cubicBezTo>
                    <a:pt x="1584419" y="4312626"/>
                    <a:pt x="1183087" y="4344520"/>
                    <a:pt x="803532" y="4158568"/>
                  </a:cubicBezTo>
                  <a:lnTo>
                    <a:pt x="745587" y="4125000"/>
                  </a:lnTo>
                  <a:lnTo>
                    <a:pt x="699584" y="4108094"/>
                  </a:lnTo>
                  <a:cubicBezTo>
                    <a:pt x="560625" y="4044532"/>
                    <a:pt x="469263" y="3936891"/>
                    <a:pt x="469263" y="3814803"/>
                  </a:cubicBezTo>
                  <a:cubicBezTo>
                    <a:pt x="469263" y="3643880"/>
                    <a:pt x="648332" y="3501274"/>
                    <a:pt x="886380" y="3468293"/>
                  </a:cubicBezTo>
                  <a:lnTo>
                    <a:pt x="915339" y="3466316"/>
                  </a:lnTo>
                  <a:lnTo>
                    <a:pt x="921466" y="3463638"/>
                  </a:lnTo>
                  <a:cubicBezTo>
                    <a:pt x="999686" y="3440021"/>
                    <a:pt x="1069863" y="3449936"/>
                    <a:pt x="1095315" y="3494021"/>
                  </a:cubicBezTo>
                  <a:cubicBezTo>
                    <a:pt x="1129251" y="3552799"/>
                    <a:pt x="1070825" y="3650065"/>
                    <a:pt x="964817" y="3711269"/>
                  </a:cubicBezTo>
                  <a:cubicBezTo>
                    <a:pt x="1022226" y="3649538"/>
                    <a:pt x="1042001" y="3583785"/>
                    <a:pt x="1016461" y="3539548"/>
                  </a:cubicBezTo>
                  <a:cubicBezTo>
                    <a:pt x="1003691" y="3517429"/>
                    <a:pt x="980597" y="3502432"/>
                    <a:pt x="950426" y="3495321"/>
                  </a:cubicBezTo>
                  <a:lnTo>
                    <a:pt x="906492" y="3491243"/>
                  </a:lnTo>
                  <a:lnTo>
                    <a:pt x="847471" y="3519379"/>
                  </a:lnTo>
                  <a:cubicBezTo>
                    <a:pt x="719097" y="3590773"/>
                    <a:pt x="641215" y="3698462"/>
                    <a:pt x="641215" y="3814803"/>
                  </a:cubicBezTo>
                  <a:cubicBezTo>
                    <a:pt x="641215" y="3911753"/>
                    <a:pt x="695300" y="4002696"/>
                    <a:pt x="787618" y="4071633"/>
                  </a:cubicBezTo>
                  <a:lnTo>
                    <a:pt x="812245" y="4087513"/>
                  </a:lnTo>
                  <a:lnTo>
                    <a:pt x="894052" y="4098133"/>
                  </a:lnTo>
                  <a:cubicBezTo>
                    <a:pt x="1133618" y="4100726"/>
                    <a:pt x="1332942" y="4014798"/>
                    <a:pt x="1441534" y="3853738"/>
                  </a:cubicBezTo>
                  <a:cubicBezTo>
                    <a:pt x="1532027" y="3719521"/>
                    <a:pt x="1550527" y="3546456"/>
                    <a:pt x="1500804" y="3364535"/>
                  </a:cubicBezTo>
                  <a:lnTo>
                    <a:pt x="1487106" y="3324882"/>
                  </a:lnTo>
                  <a:lnTo>
                    <a:pt x="1377154" y="3315882"/>
                  </a:lnTo>
                  <a:cubicBezTo>
                    <a:pt x="752140" y="3212040"/>
                    <a:pt x="281980" y="2763038"/>
                    <a:pt x="281980" y="2224878"/>
                  </a:cubicBezTo>
                  <a:cubicBezTo>
                    <a:pt x="281980" y="1878918"/>
                    <a:pt x="476281" y="1569804"/>
                    <a:pt x="781115" y="1365548"/>
                  </a:cubicBezTo>
                  <a:lnTo>
                    <a:pt x="860547" y="1317321"/>
                  </a:lnTo>
                  <a:lnTo>
                    <a:pt x="826668" y="1303973"/>
                  </a:lnTo>
                  <a:cubicBezTo>
                    <a:pt x="676760" y="1231740"/>
                    <a:pt x="557153" y="1106584"/>
                    <a:pt x="492084" y="952744"/>
                  </a:cubicBezTo>
                  <a:lnTo>
                    <a:pt x="474063" y="894692"/>
                  </a:lnTo>
                  <a:lnTo>
                    <a:pt x="394011" y="920062"/>
                  </a:lnTo>
                  <a:lnTo>
                    <a:pt x="329125" y="927208"/>
                  </a:lnTo>
                  <a:lnTo>
                    <a:pt x="323326" y="955929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43960"/>
                    <a:pt x="18835" y="801892"/>
                    <a:pt x="49287" y="771440"/>
                  </a:cubicBezTo>
                  <a:lnTo>
                    <a:pt x="50929" y="770333"/>
                  </a:lnTo>
                  <a:lnTo>
                    <a:pt x="28739" y="745912"/>
                  </a:lnTo>
                  <a:cubicBezTo>
                    <a:pt x="10595" y="719055"/>
                    <a:pt x="0" y="686678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7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7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80D247BE-97F3-FA18-960E-E6A8B3D7A9F2}"/>
                </a:ext>
              </a:extLst>
            </p:cNvPr>
            <p:cNvSpPr/>
            <p:nvPr/>
          </p:nvSpPr>
          <p:spPr>
            <a:xfrm>
              <a:off x="4664584" y="-271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4BA4D6F2-38CE-1F72-35E5-2388479FB764}"/>
                </a:ext>
              </a:extLst>
            </p:cNvPr>
            <p:cNvSpPr/>
            <p:nvPr/>
          </p:nvSpPr>
          <p:spPr>
            <a:xfrm>
              <a:off x="4699472" y="114982"/>
              <a:ext cx="239394" cy="2393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0442CA5-01A1-BE50-A5EC-7297DCE44065}"/>
                </a:ext>
              </a:extLst>
            </p:cNvPr>
            <p:cNvSpPr/>
            <p:nvPr/>
          </p:nvSpPr>
          <p:spPr>
            <a:xfrm>
              <a:off x="4338512" y="1055018"/>
              <a:ext cx="664079" cy="1846755"/>
            </a:xfrm>
            <a:custGeom>
              <a:avLst/>
              <a:gdLst>
                <a:gd name="connsiteX0" fmla="*/ 580399 w 664079"/>
                <a:gd name="connsiteY0" fmla="*/ 0 h 1846755"/>
                <a:gd name="connsiteX1" fmla="*/ 659251 w 664079"/>
                <a:gd name="connsiteY1" fmla="*/ 1840503 h 1846755"/>
                <a:gd name="connsiteX2" fmla="*/ 664079 w 664079"/>
                <a:gd name="connsiteY2" fmla="*/ 1846755 h 1846755"/>
                <a:gd name="connsiteX3" fmla="*/ 660376 w 664079"/>
                <a:gd name="connsiteY3" fmla="*/ 1845262 h 1846755"/>
                <a:gd name="connsiteX4" fmla="*/ 0 w 664079"/>
                <a:gd name="connsiteY4" fmla="*/ 892857 h 1846755"/>
                <a:gd name="connsiteX5" fmla="*/ 499135 w 664079"/>
                <a:gd name="connsiteY5" fmla="*/ 33527 h 1846755"/>
                <a:gd name="connsiteX6" fmla="*/ 542309 w 664079"/>
                <a:gd name="connsiteY6" fmla="*/ 7314 h 184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4079" h="1846755">
                  <a:moveTo>
                    <a:pt x="580399" y="0"/>
                  </a:moveTo>
                  <a:cubicBezTo>
                    <a:pt x="243030" y="569862"/>
                    <a:pt x="279281" y="1304959"/>
                    <a:pt x="659251" y="1840503"/>
                  </a:cubicBezTo>
                  <a:lnTo>
                    <a:pt x="664079" y="1846755"/>
                  </a:lnTo>
                  <a:lnTo>
                    <a:pt x="660376" y="1845262"/>
                  </a:lnTo>
                  <a:cubicBezTo>
                    <a:pt x="264465" y="1649946"/>
                    <a:pt x="0" y="1296477"/>
                    <a:pt x="0" y="892857"/>
                  </a:cubicBezTo>
                  <a:cubicBezTo>
                    <a:pt x="0" y="546897"/>
                    <a:pt x="194301" y="237783"/>
                    <a:pt x="499135" y="33527"/>
                  </a:cubicBezTo>
                  <a:lnTo>
                    <a:pt x="542309" y="7314"/>
                  </a:lnTo>
                  <a:close/>
                </a:path>
              </a:pathLst>
            </a:custGeom>
            <a:solidFill>
              <a:srgbClr val="66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C7930F7-50F1-16B2-A911-D19B74DB6E41}"/>
              </a:ext>
            </a:extLst>
          </p:cNvPr>
          <p:cNvGrpSpPr/>
          <p:nvPr/>
        </p:nvGrpSpPr>
        <p:grpSpPr>
          <a:xfrm>
            <a:off x="7375585" y="899784"/>
            <a:ext cx="1418284" cy="2531242"/>
            <a:chOff x="6787031" y="-277004"/>
            <a:chExt cx="2496440" cy="4455452"/>
          </a:xfrm>
        </p:grpSpPr>
        <p:sp>
          <p:nvSpPr>
            <p:cNvPr id="42" name="楕円 51">
              <a:extLst>
                <a:ext uri="{FF2B5EF4-FFF2-40B4-BE49-F238E27FC236}">
                  <a16:creationId xmlns:a16="http://schemas.microsoft.com/office/drawing/2014/main" id="{163EFD2F-62E2-D2C9-C52C-E1C854DC708E}"/>
                </a:ext>
              </a:extLst>
            </p:cNvPr>
            <p:cNvSpPr/>
            <p:nvPr/>
          </p:nvSpPr>
          <p:spPr>
            <a:xfrm rot="5400000">
              <a:off x="7834326" y="2382494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B0C40A5-2625-5278-21C6-865679061760}"/>
                </a:ext>
              </a:extLst>
            </p:cNvPr>
            <p:cNvSpPr/>
            <p:nvPr/>
          </p:nvSpPr>
          <p:spPr>
            <a:xfrm rot="4427580">
              <a:off x="8090546" y="-78510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7BF33A9-DB67-429F-59E9-71A097229C2A}"/>
                </a:ext>
              </a:extLst>
            </p:cNvPr>
            <p:cNvSpPr/>
            <p:nvPr/>
          </p:nvSpPr>
          <p:spPr>
            <a:xfrm>
              <a:off x="6787031" y="-277004"/>
              <a:ext cx="2496440" cy="4455452"/>
            </a:xfrm>
            <a:custGeom>
              <a:avLst/>
              <a:gdLst>
                <a:gd name="connsiteX0" fmla="*/ 1123990 w 2496440"/>
                <a:gd name="connsiteY0" fmla="*/ 0 h 4455452"/>
                <a:gd name="connsiteX1" fmla="*/ 1809790 w 2496440"/>
                <a:gd name="connsiteY1" fmla="*/ 685800 h 4455452"/>
                <a:gd name="connsiteX2" fmla="*/ 1692666 w 2496440"/>
                <a:gd name="connsiteY2" fmla="*/ 1069238 h 4455452"/>
                <a:gd name="connsiteX3" fmla="*/ 1689185 w 2496440"/>
                <a:gd name="connsiteY3" fmla="*/ 1073457 h 4455452"/>
                <a:gd name="connsiteX4" fmla="*/ 1691679 w 2496440"/>
                <a:gd name="connsiteY4" fmla="*/ 1073149 h 4455452"/>
                <a:gd name="connsiteX5" fmla="*/ 1192061 w 2496440"/>
                <a:gd name="connsiteY5" fmla="*/ 2752725 h 4455452"/>
                <a:gd name="connsiteX6" fmla="*/ 1577560 w 2496440"/>
                <a:gd name="connsiteY6" fmla="*/ 4250260 h 4455452"/>
                <a:gd name="connsiteX7" fmla="*/ 1580958 w 2496440"/>
                <a:gd name="connsiteY7" fmla="*/ 4255682 h 4455452"/>
                <a:gd name="connsiteX8" fmla="*/ 1613634 w 2496440"/>
                <a:gd name="connsiteY8" fmla="*/ 4249515 h 4455452"/>
                <a:gd name="connsiteX9" fmla="*/ 1936834 w 2496440"/>
                <a:gd name="connsiteY9" fmla="*/ 4031538 h 4455452"/>
                <a:gd name="connsiteX10" fmla="*/ 1903932 w 2496440"/>
                <a:gd name="connsiteY10" fmla="*/ 3321700 h 4455452"/>
                <a:gd name="connsiteX11" fmla="*/ 1872795 w 2496440"/>
                <a:gd name="connsiteY11" fmla="*/ 3272946 h 4455452"/>
                <a:gd name="connsiteX12" fmla="*/ 1846690 w 2496440"/>
                <a:gd name="connsiteY12" fmla="*/ 3241639 h 4455452"/>
                <a:gd name="connsiteX13" fmla="*/ 1793872 w 2496440"/>
                <a:gd name="connsiteY13" fmla="*/ 2872482 h 4455452"/>
                <a:gd name="connsiteX14" fmla="*/ 2328361 w 2496440"/>
                <a:gd name="connsiteY14" fmla="*/ 2780953 h 4455452"/>
                <a:gd name="connsiteX15" fmla="*/ 2354428 w 2496440"/>
                <a:gd name="connsiteY15" fmla="*/ 2793721 h 4455452"/>
                <a:gd name="connsiteX16" fmla="*/ 2361073 w 2496440"/>
                <a:gd name="connsiteY16" fmla="*/ 2794465 h 4455452"/>
                <a:gd name="connsiteX17" fmla="*/ 2496440 w 2496440"/>
                <a:gd name="connsiteY17" fmla="*/ 2907701 h 4455452"/>
                <a:gd name="connsiteX18" fmla="*/ 2274802 w 2496440"/>
                <a:gd name="connsiteY18" fmla="*/ 3030595 h 4455452"/>
                <a:gd name="connsiteX19" fmla="*/ 2405387 w 2496440"/>
                <a:gd name="connsiteY19" fmla="*/ 2907702 h 4455452"/>
                <a:gd name="connsiteX20" fmla="*/ 2370313 w 2496440"/>
                <a:gd name="connsiteY20" fmla="*/ 2836383 h 4455452"/>
                <a:gd name="connsiteX21" fmla="*/ 2341370 w 2496440"/>
                <a:gd name="connsiteY21" fmla="*/ 2815888 h 4455452"/>
                <a:gd name="connsiteX22" fmla="*/ 2269122 w 2496440"/>
                <a:gd name="connsiteY22" fmla="*/ 2805741 h 4455452"/>
                <a:gd name="connsiteX23" fmla="*/ 1942787 w 2496440"/>
                <a:gd name="connsiteY23" fmla="*/ 2958458 h 4455452"/>
                <a:gd name="connsiteX24" fmla="*/ 1973698 w 2496440"/>
                <a:gd name="connsiteY24" fmla="*/ 3317430 h 4455452"/>
                <a:gd name="connsiteX25" fmla="*/ 1978570 w 2496440"/>
                <a:gd name="connsiteY25" fmla="*/ 3324516 h 4455452"/>
                <a:gd name="connsiteX26" fmla="*/ 1980199 w 2496440"/>
                <a:gd name="connsiteY26" fmla="*/ 3325784 h 4455452"/>
                <a:gd name="connsiteX27" fmla="*/ 2247769 w 2496440"/>
                <a:gd name="connsiteY27" fmla="*/ 4241180 h 4455452"/>
                <a:gd name="connsiteX28" fmla="*/ 1623549 w 2496440"/>
                <a:gd name="connsiteY28" fmla="*/ 4442417 h 4455452"/>
                <a:gd name="connsiteX29" fmla="*/ 1533438 w 2496440"/>
                <a:gd name="connsiteY29" fmla="*/ 4420265 h 4455452"/>
                <a:gd name="connsiteX30" fmla="*/ 1415254 w 2496440"/>
                <a:gd name="connsiteY30" fmla="*/ 4398178 h 4455452"/>
                <a:gd name="connsiteX31" fmla="*/ 320080 w 2496440"/>
                <a:gd name="connsiteY31" fmla="*/ 2752725 h 4455452"/>
                <a:gd name="connsiteX32" fmla="*/ 924805 w 2496440"/>
                <a:gd name="connsiteY32" fmla="*/ 1359995 h 4455452"/>
                <a:gd name="connsiteX33" fmla="*/ 947491 w 2496440"/>
                <a:gd name="connsiteY33" fmla="*/ 1344916 h 4455452"/>
                <a:gd name="connsiteX34" fmla="*/ 920055 w 2496440"/>
                <a:gd name="connsiteY34" fmla="*/ 1340768 h 4455452"/>
                <a:gd name="connsiteX35" fmla="*/ 492084 w 2496440"/>
                <a:gd name="connsiteY35" fmla="*/ 952744 h 4455452"/>
                <a:gd name="connsiteX36" fmla="*/ 474678 w 2496440"/>
                <a:gd name="connsiteY36" fmla="*/ 896671 h 4455452"/>
                <a:gd name="connsiteX37" fmla="*/ 474267 w 2496440"/>
                <a:gd name="connsiteY37" fmla="*/ 896870 h 4455452"/>
                <a:gd name="connsiteX38" fmla="*/ 394011 w 2496440"/>
                <a:gd name="connsiteY38" fmla="*/ 920062 h 4455452"/>
                <a:gd name="connsiteX39" fmla="*/ 329125 w 2496440"/>
                <a:gd name="connsiteY39" fmla="*/ 927208 h 4455452"/>
                <a:gd name="connsiteX40" fmla="*/ 323326 w 2496440"/>
                <a:gd name="connsiteY40" fmla="*/ 955928 h 4455452"/>
                <a:gd name="connsiteX41" fmla="*/ 168275 w 2496440"/>
                <a:gd name="connsiteY41" fmla="*/ 1058703 h 4455452"/>
                <a:gd name="connsiteX42" fmla="*/ 0 w 2496440"/>
                <a:gd name="connsiteY42" fmla="*/ 890428 h 4455452"/>
                <a:gd name="connsiteX43" fmla="*/ 28739 w 2496440"/>
                <a:gd name="connsiteY43" fmla="*/ 796344 h 4455452"/>
                <a:gd name="connsiteX44" fmla="*/ 50929 w 2496440"/>
                <a:gd name="connsiteY44" fmla="*/ 771923 h 4455452"/>
                <a:gd name="connsiteX45" fmla="*/ 49287 w 2496440"/>
                <a:gd name="connsiteY45" fmla="*/ 770816 h 4455452"/>
                <a:gd name="connsiteX46" fmla="*/ 0 w 2496440"/>
                <a:gd name="connsiteY46" fmla="*/ 651827 h 4455452"/>
                <a:gd name="connsiteX47" fmla="*/ 168275 w 2496440"/>
                <a:gd name="connsiteY47" fmla="*/ 483552 h 4455452"/>
                <a:gd name="connsiteX48" fmla="*/ 323326 w 2496440"/>
                <a:gd name="connsiteY48" fmla="*/ 586328 h 4455452"/>
                <a:gd name="connsiteX49" fmla="*/ 330392 w 2496440"/>
                <a:gd name="connsiteY49" fmla="*/ 621325 h 4455452"/>
                <a:gd name="connsiteX50" fmla="*/ 394011 w 2496440"/>
                <a:gd name="connsiteY50" fmla="*/ 628683 h 4455452"/>
                <a:gd name="connsiteX51" fmla="*/ 442477 w 2496440"/>
                <a:gd name="connsiteY51" fmla="*/ 643278 h 4455452"/>
                <a:gd name="connsiteX52" fmla="*/ 452123 w 2496440"/>
                <a:gd name="connsiteY52" fmla="*/ 547588 h 4455452"/>
                <a:gd name="connsiteX53" fmla="*/ 1123990 w 2496440"/>
                <a:gd name="connsiteY53" fmla="*/ 0 h 4455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96440" h="44554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89185" y="1073457"/>
                  </a:lnTo>
                  <a:lnTo>
                    <a:pt x="1691679" y="1073149"/>
                  </a:lnTo>
                  <a:cubicBezTo>
                    <a:pt x="1368971" y="1543603"/>
                    <a:pt x="1192061" y="2138327"/>
                    <a:pt x="1192061" y="2752725"/>
                  </a:cubicBezTo>
                  <a:cubicBezTo>
                    <a:pt x="1192061" y="3290323"/>
                    <a:pt x="1327508" y="3812859"/>
                    <a:pt x="1577560" y="4250260"/>
                  </a:cubicBezTo>
                  <a:lnTo>
                    <a:pt x="1580958" y="4255682"/>
                  </a:lnTo>
                  <a:lnTo>
                    <a:pt x="1613634" y="4249515"/>
                  </a:lnTo>
                  <a:cubicBezTo>
                    <a:pt x="1751719" y="4212893"/>
                    <a:pt x="1864439" y="4138911"/>
                    <a:pt x="1936834" y="4031538"/>
                  </a:cubicBezTo>
                  <a:cubicBezTo>
                    <a:pt x="2063524" y="3843635"/>
                    <a:pt x="2049107" y="3579588"/>
                    <a:pt x="1903932" y="3321700"/>
                  </a:cubicBezTo>
                  <a:lnTo>
                    <a:pt x="1872795" y="3272946"/>
                  </a:lnTo>
                  <a:lnTo>
                    <a:pt x="1846690" y="3241639"/>
                  </a:lnTo>
                  <a:cubicBezTo>
                    <a:pt x="1758129" y="3117113"/>
                    <a:pt x="1732828" y="2978213"/>
                    <a:pt x="1793872" y="2872482"/>
                  </a:cubicBezTo>
                  <a:cubicBezTo>
                    <a:pt x="1879334" y="2724458"/>
                    <a:pt x="2105715" y="2690492"/>
                    <a:pt x="2328361" y="2780953"/>
                  </a:cubicBezTo>
                  <a:lnTo>
                    <a:pt x="2354428" y="2793721"/>
                  </a:lnTo>
                  <a:lnTo>
                    <a:pt x="2361073" y="2794465"/>
                  </a:lnTo>
                  <a:cubicBezTo>
                    <a:pt x="2440623" y="2813121"/>
                    <a:pt x="2496440" y="2856797"/>
                    <a:pt x="2496440" y="2907701"/>
                  </a:cubicBezTo>
                  <a:cubicBezTo>
                    <a:pt x="2496440" y="2975573"/>
                    <a:pt x="2397209" y="3030595"/>
                    <a:pt x="2274802" y="3030595"/>
                  </a:cubicBezTo>
                  <a:cubicBezTo>
                    <a:pt x="2355385" y="3005839"/>
                    <a:pt x="2405387" y="2958783"/>
                    <a:pt x="2405387" y="2907702"/>
                  </a:cubicBezTo>
                  <a:cubicBezTo>
                    <a:pt x="2405387" y="2882162"/>
                    <a:pt x="2392887" y="2857627"/>
                    <a:pt x="2370313" y="2836383"/>
                  </a:cubicBezTo>
                  <a:lnTo>
                    <a:pt x="2341370" y="2815888"/>
                  </a:lnTo>
                  <a:lnTo>
                    <a:pt x="2269122" y="2805741"/>
                  </a:lnTo>
                  <a:cubicBezTo>
                    <a:pt x="2122250" y="2803383"/>
                    <a:pt x="2000958" y="2857704"/>
                    <a:pt x="1942787" y="2958458"/>
                  </a:cubicBezTo>
                  <a:cubicBezTo>
                    <a:pt x="1884617" y="3059211"/>
                    <a:pt x="1898220" y="3191414"/>
                    <a:pt x="1973698" y="3317430"/>
                  </a:cubicBezTo>
                  <a:lnTo>
                    <a:pt x="1978570" y="3324516"/>
                  </a:lnTo>
                  <a:lnTo>
                    <a:pt x="1980199" y="3325784"/>
                  </a:lnTo>
                  <a:cubicBezTo>
                    <a:pt x="2294903" y="3607923"/>
                    <a:pt x="2415818" y="3991934"/>
                    <a:pt x="2247769" y="4241180"/>
                  </a:cubicBezTo>
                  <a:cubicBezTo>
                    <a:pt x="2127733" y="4419213"/>
                    <a:pt x="1888676" y="4486352"/>
                    <a:pt x="1623549" y="4442417"/>
                  </a:cubicBezTo>
                  <a:lnTo>
                    <a:pt x="1533438" y="4420265"/>
                  </a:lnTo>
                  <a:lnTo>
                    <a:pt x="1415254" y="4398178"/>
                  </a:lnTo>
                  <a:cubicBezTo>
                    <a:pt x="790240" y="4241564"/>
                    <a:pt x="320080" y="3564379"/>
                    <a:pt x="320080" y="2752725"/>
                  </a:cubicBezTo>
                  <a:cubicBezTo>
                    <a:pt x="320080" y="2172973"/>
                    <a:pt x="559958" y="1661826"/>
                    <a:pt x="924805" y="1359995"/>
                  </a:cubicBezTo>
                  <a:lnTo>
                    <a:pt x="947491" y="1344916"/>
                  </a:lnTo>
                  <a:lnTo>
                    <a:pt x="920055" y="1340768"/>
                  </a:lnTo>
                  <a:cubicBezTo>
                    <a:pt x="726785" y="1280655"/>
                    <a:pt x="570167" y="1137352"/>
                    <a:pt x="492084" y="952744"/>
                  </a:cubicBezTo>
                  <a:lnTo>
                    <a:pt x="474678" y="896671"/>
                  </a:lnTo>
                  <a:lnTo>
                    <a:pt x="474267" y="896870"/>
                  </a:lnTo>
                  <a:cubicBezTo>
                    <a:pt x="448999" y="906357"/>
                    <a:pt x="421751" y="914199"/>
                    <a:pt x="394011" y="920062"/>
                  </a:cubicBezTo>
                  <a:lnTo>
                    <a:pt x="329125" y="927208"/>
                  </a:lnTo>
                  <a:lnTo>
                    <a:pt x="323326" y="955928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55577"/>
                    <a:pt x="10595" y="823201"/>
                    <a:pt x="28739" y="796344"/>
                  </a:cubicBezTo>
                  <a:lnTo>
                    <a:pt x="50929" y="771923"/>
                  </a:lnTo>
                  <a:lnTo>
                    <a:pt x="49287" y="770816"/>
                  </a:lnTo>
                  <a:cubicBezTo>
                    <a:pt x="18835" y="740364"/>
                    <a:pt x="0" y="698295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8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8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6919B2E6-9744-8892-0E4E-D994C6822465}"/>
                </a:ext>
              </a:extLst>
            </p:cNvPr>
            <p:cNvSpPr/>
            <p:nvPr/>
          </p:nvSpPr>
          <p:spPr>
            <a:xfrm>
              <a:off x="7395084" y="-271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F948019-C3C7-9C40-CB14-7EFB7BBF1CB2}"/>
                </a:ext>
              </a:extLst>
            </p:cNvPr>
            <p:cNvSpPr/>
            <p:nvPr/>
          </p:nvSpPr>
          <p:spPr>
            <a:xfrm>
              <a:off x="7429972" y="114982"/>
              <a:ext cx="239394" cy="23939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F965696-5A56-B939-F014-391F7656F4CB}"/>
                </a:ext>
              </a:extLst>
            </p:cNvPr>
            <p:cNvSpPr/>
            <p:nvPr/>
          </p:nvSpPr>
          <p:spPr>
            <a:xfrm>
              <a:off x="7107112" y="1081249"/>
              <a:ext cx="619541" cy="2793485"/>
            </a:xfrm>
            <a:custGeom>
              <a:avLst/>
              <a:gdLst>
                <a:gd name="connsiteX0" fmla="*/ 619541 w 619541"/>
                <a:gd name="connsiteY0" fmla="*/ 0 h 2793485"/>
                <a:gd name="connsiteX1" fmla="*/ 523813 w 619541"/>
                <a:gd name="connsiteY1" fmla="*/ 2463289 h 2793485"/>
                <a:gd name="connsiteX2" fmla="*/ 618480 w 619541"/>
                <a:gd name="connsiteY2" fmla="*/ 2793485 h 2793485"/>
                <a:gd name="connsiteX3" fmla="*/ 473990 w 619541"/>
                <a:gd name="connsiteY3" fmla="*/ 2664480 h 2793485"/>
                <a:gd name="connsiteX4" fmla="*/ 0 w 619541"/>
                <a:gd name="connsiteY4" fmla="*/ 1394473 h 2793485"/>
                <a:gd name="connsiteX5" fmla="*/ 604725 w 619541"/>
                <a:gd name="connsiteY5" fmla="*/ 1743 h 2793485"/>
                <a:gd name="connsiteX6" fmla="*/ 605570 w 619541"/>
                <a:gd name="connsiteY6" fmla="*/ 1182 h 2793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41" h="2793485">
                  <a:moveTo>
                    <a:pt x="619541" y="0"/>
                  </a:moveTo>
                  <a:cubicBezTo>
                    <a:pt x="364267" y="759849"/>
                    <a:pt x="332358" y="1666693"/>
                    <a:pt x="523813" y="2463289"/>
                  </a:cubicBezTo>
                  <a:lnTo>
                    <a:pt x="618480" y="2793485"/>
                  </a:lnTo>
                  <a:lnTo>
                    <a:pt x="473990" y="2664480"/>
                  </a:lnTo>
                  <a:cubicBezTo>
                    <a:pt x="183657" y="2356514"/>
                    <a:pt x="0" y="1901757"/>
                    <a:pt x="0" y="1394473"/>
                  </a:cubicBezTo>
                  <a:cubicBezTo>
                    <a:pt x="0" y="814721"/>
                    <a:pt x="239878" y="303574"/>
                    <a:pt x="604725" y="1743"/>
                  </a:cubicBezTo>
                  <a:lnTo>
                    <a:pt x="605570" y="1182"/>
                  </a:lnTo>
                  <a:close/>
                </a:path>
              </a:pathLst>
            </a:custGeom>
            <a:solidFill>
              <a:srgbClr val="66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2F603A1-F58B-8CAA-83A1-681916006975}"/>
              </a:ext>
            </a:extLst>
          </p:cNvPr>
          <p:cNvGrpSpPr/>
          <p:nvPr/>
        </p:nvGrpSpPr>
        <p:grpSpPr>
          <a:xfrm>
            <a:off x="1116138" y="4046574"/>
            <a:ext cx="1766870" cy="2004110"/>
            <a:chOff x="-803981" y="3872302"/>
            <a:chExt cx="3110012" cy="3527595"/>
          </a:xfrm>
        </p:grpSpPr>
        <p:sp>
          <p:nvSpPr>
            <p:cNvPr id="49" name="楕円 51">
              <a:extLst>
                <a:ext uri="{FF2B5EF4-FFF2-40B4-BE49-F238E27FC236}">
                  <a16:creationId xmlns:a16="http://schemas.microsoft.com/office/drawing/2014/main" id="{2F318B54-B7F6-3795-4515-E1AC56C124FC}"/>
                </a:ext>
              </a:extLst>
            </p:cNvPr>
            <p:cNvSpPr/>
            <p:nvPr/>
          </p:nvSpPr>
          <p:spPr>
            <a:xfrm rot="5400000">
              <a:off x="1646607" y="6181280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A7ACA49-3ED6-7ECE-E49B-7E1A3CAB1EAA}"/>
                </a:ext>
              </a:extLst>
            </p:cNvPr>
            <p:cNvSpPr/>
            <p:nvPr/>
          </p:nvSpPr>
          <p:spPr>
            <a:xfrm rot="4427580">
              <a:off x="1316174" y="4070796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7499B50-A448-F37C-C94D-8D29F57E2A57}"/>
                </a:ext>
              </a:extLst>
            </p:cNvPr>
            <p:cNvSpPr/>
            <p:nvPr/>
          </p:nvSpPr>
          <p:spPr>
            <a:xfrm>
              <a:off x="-803981" y="3872302"/>
              <a:ext cx="2636789" cy="3527595"/>
            </a:xfrm>
            <a:custGeom>
              <a:avLst/>
              <a:gdLst>
                <a:gd name="connsiteX0" fmla="*/ 2578164 w 2636789"/>
                <a:gd name="connsiteY0" fmla="*/ 952365 h 3527595"/>
                <a:gd name="connsiteX1" fmla="*/ 2577374 w 2636789"/>
                <a:gd name="connsiteY1" fmla="*/ 954057 h 3527595"/>
                <a:gd name="connsiteX2" fmla="*/ 2578046 w 2636789"/>
                <a:gd name="connsiteY2" fmla="*/ 952744 h 3527595"/>
                <a:gd name="connsiteX3" fmla="*/ 1946980 w 2636789"/>
                <a:gd name="connsiteY3" fmla="*/ 0 h 3527595"/>
                <a:gd name="connsiteX4" fmla="*/ 2632780 w 2636789"/>
                <a:gd name="connsiteY4" fmla="*/ 685800 h 3527595"/>
                <a:gd name="connsiteX5" fmla="*/ 2611189 w 2636789"/>
                <a:gd name="connsiteY5" fmla="*/ 857192 h 3527595"/>
                <a:gd name="connsiteX6" fmla="*/ 2587324 w 2636789"/>
                <a:gd name="connsiteY6" fmla="*/ 930752 h 3527595"/>
                <a:gd name="connsiteX7" fmla="*/ 2587400 w 2636789"/>
                <a:gd name="connsiteY7" fmla="*/ 930752 h 3527595"/>
                <a:gd name="connsiteX8" fmla="*/ 2565153 w 2636789"/>
                <a:gd name="connsiteY8" fmla="*/ 1019689 h 3527595"/>
                <a:gd name="connsiteX9" fmla="*/ 2477559 w 2636789"/>
                <a:gd name="connsiteY9" fmla="*/ 1335087 h 3527595"/>
                <a:gd name="connsiteX10" fmla="*/ 2542512 w 2636789"/>
                <a:gd name="connsiteY10" fmla="*/ 1656764 h 3527595"/>
                <a:gd name="connsiteX11" fmla="*/ 2551104 w 2636789"/>
                <a:gd name="connsiteY11" fmla="*/ 1690528 h 3527595"/>
                <a:gd name="connsiteX12" fmla="*/ 2585211 w 2636789"/>
                <a:gd name="connsiteY12" fmla="*/ 1791010 h 3527595"/>
                <a:gd name="connsiteX13" fmla="*/ 2620509 w 2636789"/>
                <a:gd name="connsiteY13" fmla="*/ 1958268 h 3527595"/>
                <a:gd name="connsiteX14" fmla="*/ 2627656 w 2636789"/>
                <a:gd name="connsiteY14" fmla="*/ 2062231 h 3527595"/>
                <a:gd name="connsiteX15" fmla="*/ 2634422 w 2636789"/>
                <a:gd name="connsiteY15" fmla="*/ 2123301 h 3527595"/>
                <a:gd name="connsiteX16" fmla="*/ 1653744 w 2636789"/>
                <a:gd name="connsiteY16" fmla="*/ 3482088 h 3527595"/>
                <a:gd name="connsiteX17" fmla="*/ 71577 w 2636789"/>
                <a:gd name="connsiteY17" fmla="*/ 2673722 h 3527595"/>
                <a:gd name="connsiteX18" fmla="*/ 65434 w 2636789"/>
                <a:gd name="connsiteY18" fmla="*/ 2654691 h 3527595"/>
                <a:gd name="connsiteX19" fmla="*/ 40721 w 2636789"/>
                <a:gd name="connsiteY19" fmla="*/ 2614376 h 3527595"/>
                <a:gd name="connsiteX20" fmla="*/ 53894 w 2636789"/>
                <a:gd name="connsiteY20" fmla="*/ 2237282 h 3527595"/>
                <a:gd name="connsiteX21" fmla="*/ 528525 w 2636789"/>
                <a:gd name="connsiteY21" fmla="*/ 2056805 h 3527595"/>
                <a:gd name="connsiteX22" fmla="*/ 547119 w 2636789"/>
                <a:gd name="connsiteY22" fmla="*/ 2065178 h 3527595"/>
                <a:gd name="connsiteX23" fmla="*/ 562259 w 2636789"/>
                <a:gd name="connsiteY23" fmla="*/ 2066234 h 3527595"/>
                <a:gd name="connsiteX24" fmla="*/ 708059 w 2636789"/>
                <a:gd name="connsiteY24" fmla="*/ 2178111 h 3527595"/>
                <a:gd name="connsiteX25" fmla="*/ 732047 w 2636789"/>
                <a:gd name="connsiteY25" fmla="*/ 2360316 h 3527595"/>
                <a:gd name="connsiteX26" fmla="*/ 730037 w 2636789"/>
                <a:gd name="connsiteY26" fmla="*/ 2365701 h 3527595"/>
                <a:gd name="connsiteX27" fmla="*/ 729549 w 2636789"/>
                <a:gd name="connsiteY27" fmla="*/ 2370542 h 3527595"/>
                <a:gd name="connsiteX28" fmla="*/ 526975 w 2636789"/>
                <a:gd name="connsiteY28" fmla="*/ 2535644 h 3527595"/>
                <a:gd name="connsiteX29" fmla="*/ 320201 w 2636789"/>
                <a:gd name="connsiteY29" fmla="*/ 2328870 h 3527595"/>
                <a:gd name="connsiteX30" fmla="*/ 526974 w 2636789"/>
                <a:gd name="connsiteY30" fmla="*/ 2442248 h 3527595"/>
                <a:gd name="connsiteX31" fmla="*/ 644883 w 2636789"/>
                <a:gd name="connsiteY31" fmla="*/ 2412043 h 3527595"/>
                <a:gd name="connsiteX32" fmla="*/ 661132 w 2636789"/>
                <a:gd name="connsiteY32" fmla="*/ 2400297 h 3527595"/>
                <a:gd name="connsiteX33" fmla="*/ 667497 w 2636789"/>
                <a:gd name="connsiteY33" fmla="*/ 2365762 h 3527595"/>
                <a:gd name="connsiteX34" fmla="*/ 632194 w 2636789"/>
                <a:gd name="connsiteY34" fmla="*/ 2221912 h 3527595"/>
                <a:gd name="connsiteX35" fmla="*/ 525267 w 2636789"/>
                <a:gd name="connsiteY35" fmla="*/ 2119413 h 3527595"/>
                <a:gd name="connsiteX36" fmla="*/ 470170 w 2636789"/>
                <a:gd name="connsiteY36" fmla="*/ 2099841 h 3527595"/>
                <a:gd name="connsiteX37" fmla="*/ 359751 w 2636789"/>
                <a:gd name="connsiteY37" fmla="*/ 2139066 h 3527595"/>
                <a:gd name="connsiteX38" fmla="*/ 180836 w 2636789"/>
                <a:gd name="connsiteY38" fmla="*/ 2310572 h 3527595"/>
                <a:gd name="connsiteX39" fmla="*/ 144236 w 2636789"/>
                <a:gd name="connsiteY39" fmla="*/ 2673194 h 3527595"/>
                <a:gd name="connsiteX40" fmla="*/ 153212 w 2636789"/>
                <a:gd name="connsiteY40" fmla="*/ 2694818 h 3527595"/>
                <a:gd name="connsiteX41" fmla="*/ 169298 w 2636789"/>
                <a:gd name="connsiteY41" fmla="*/ 2714417 h 3527595"/>
                <a:gd name="connsiteX42" fmla="*/ 1551201 w 2636789"/>
                <a:gd name="connsiteY42" fmla="*/ 3099389 h 3527595"/>
                <a:gd name="connsiteX43" fmla="*/ 1741882 w 2636789"/>
                <a:gd name="connsiteY43" fmla="*/ 3032044 h 3527595"/>
                <a:gd name="connsiteX44" fmla="*/ 1680036 w 2636789"/>
                <a:gd name="connsiteY44" fmla="*/ 3005646 h 3527595"/>
                <a:gd name="connsiteX45" fmla="*/ 1261180 w 2636789"/>
                <a:gd name="connsiteY45" fmla="*/ 2136775 h 3527595"/>
                <a:gd name="connsiteX46" fmla="*/ 1563543 w 2636789"/>
                <a:gd name="connsiteY46" fmla="*/ 1354846 h 3527595"/>
                <a:gd name="connsiteX47" fmla="*/ 1639517 w 2636789"/>
                <a:gd name="connsiteY47" fmla="*/ 1298144 h 3527595"/>
                <a:gd name="connsiteX48" fmla="*/ 1563543 w 2636789"/>
                <a:gd name="connsiteY48" fmla="*/ 1254476 h 3527595"/>
                <a:gd name="connsiteX49" fmla="*/ 1315074 w 2636789"/>
                <a:gd name="connsiteY49" fmla="*/ 952744 h 3527595"/>
                <a:gd name="connsiteX50" fmla="*/ 1293523 w 2636789"/>
                <a:gd name="connsiteY50" fmla="*/ 883321 h 3527595"/>
                <a:gd name="connsiteX51" fmla="*/ 1265507 w 2636789"/>
                <a:gd name="connsiteY51" fmla="*/ 896870 h 3527595"/>
                <a:gd name="connsiteX52" fmla="*/ 1185251 w 2636789"/>
                <a:gd name="connsiteY52" fmla="*/ 920062 h 3527595"/>
                <a:gd name="connsiteX53" fmla="*/ 1120365 w 2636789"/>
                <a:gd name="connsiteY53" fmla="*/ 927208 h 3527595"/>
                <a:gd name="connsiteX54" fmla="*/ 1114566 w 2636789"/>
                <a:gd name="connsiteY54" fmla="*/ 955928 h 3527595"/>
                <a:gd name="connsiteX55" fmla="*/ 959515 w 2636789"/>
                <a:gd name="connsiteY55" fmla="*/ 1058703 h 3527595"/>
                <a:gd name="connsiteX56" fmla="*/ 791240 w 2636789"/>
                <a:gd name="connsiteY56" fmla="*/ 890428 h 3527595"/>
                <a:gd name="connsiteX57" fmla="*/ 819979 w 2636789"/>
                <a:gd name="connsiteY57" fmla="*/ 796345 h 3527595"/>
                <a:gd name="connsiteX58" fmla="*/ 842169 w 2636789"/>
                <a:gd name="connsiteY58" fmla="*/ 771923 h 3527595"/>
                <a:gd name="connsiteX59" fmla="*/ 840527 w 2636789"/>
                <a:gd name="connsiteY59" fmla="*/ 770816 h 3527595"/>
                <a:gd name="connsiteX60" fmla="*/ 791240 w 2636789"/>
                <a:gd name="connsiteY60" fmla="*/ 651827 h 3527595"/>
                <a:gd name="connsiteX61" fmla="*/ 959515 w 2636789"/>
                <a:gd name="connsiteY61" fmla="*/ 483552 h 3527595"/>
                <a:gd name="connsiteX62" fmla="*/ 1114566 w 2636789"/>
                <a:gd name="connsiteY62" fmla="*/ 586327 h 3527595"/>
                <a:gd name="connsiteX63" fmla="*/ 1121632 w 2636789"/>
                <a:gd name="connsiteY63" fmla="*/ 621325 h 3527595"/>
                <a:gd name="connsiteX64" fmla="*/ 1185251 w 2636789"/>
                <a:gd name="connsiteY64" fmla="*/ 628683 h 3527595"/>
                <a:gd name="connsiteX65" fmla="*/ 1264531 w 2636789"/>
                <a:gd name="connsiteY65" fmla="*/ 652557 h 3527595"/>
                <a:gd name="connsiteX66" fmla="*/ 1275113 w 2636789"/>
                <a:gd name="connsiteY66" fmla="*/ 547587 h 3527595"/>
                <a:gd name="connsiteX67" fmla="*/ 1946980 w 2636789"/>
                <a:gd name="connsiteY67" fmla="*/ 0 h 3527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636789" h="3527595">
                  <a:moveTo>
                    <a:pt x="2578164" y="952365"/>
                  </a:moveTo>
                  <a:lnTo>
                    <a:pt x="2577374" y="954057"/>
                  </a:lnTo>
                  <a:lnTo>
                    <a:pt x="2578046" y="952744"/>
                  </a:lnTo>
                  <a:close/>
                  <a:moveTo>
                    <a:pt x="1946980" y="0"/>
                  </a:moveTo>
                  <a:cubicBezTo>
                    <a:pt x="2325737" y="0"/>
                    <a:pt x="2632780" y="307043"/>
                    <a:pt x="2632780" y="685800"/>
                  </a:cubicBezTo>
                  <a:cubicBezTo>
                    <a:pt x="2632780" y="744981"/>
                    <a:pt x="2625284" y="802411"/>
                    <a:pt x="2611189" y="857192"/>
                  </a:cubicBezTo>
                  <a:lnTo>
                    <a:pt x="2587324" y="930752"/>
                  </a:lnTo>
                  <a:lnTo>
                    <a:pt x="2587400" y="930752"/>
                  </a:lnTo>
                  <a:lnTo>
                    <a:pt x="2565153" y="1019689"/>
                  </a:lnTo>
                  <a:cubicBezTo>
                    <a:pt x="2543928" y="1123316"/>
                    <a:pt x="2477559" y="1200615"/>
                    <a:pt x="2477559" y="1335087"/>
                  </a:cubicBezTo>
                  <a:cubicBezTo>
                    <a:pt x="2477559" y="1435941"/>
                    <a:pt x="2514892" y="1558214"/>
                    <a:pt x="2542512" y="1656764"/>
                  </a:cubicBezTo>
                  <a:lnTo>
                    <a:pt x="2551104" y="1690528"/>
                  </a:lnTo>
                  <a:lnTo>
                    <a:pt x="2585211" y="1791010"/>
                  </a:lnTo>
                  <a:cubicBezTo>
                    <a:pt x="2600562" y="1844541"/>
                    <a:pt x="2612455" y="1900467"/>
                    <a:pt x="2620509" y="1958268"/>
                  </a:cubicBezTo>
                  <a:lnTo>
                    <a:pt x="2627656" y="2062231"/>
                  </a:lnTo>
                  <a:lnTo>
                    <a:pt x="2634422" y="2123301"/>
                  </a:lnTo>
                  <a:cubicBezTo>
                    <a:pt x="2671375" y="2738894"/>
                    <a:pt x="2272641" y="3316255"/>
                    <a:pt x="1653744" y="3482088"/>
                  </a:cubicBezTo>
                  <a:cubicBezTo>
                    <a:pt x="990639" y="3659766"/>
                    <a:pt x="310204" y="3301950"/>
                    <a:pt x="71577" y="2673722"/>
                  </a:cubicBezTo>
                  <a:lnTo>
                    <a:pt x="65434" y="2654691"/>
                  </a:lnTo>
                  <a:lnTo>
                    <a:pt x="40721" y="2614376"/>
                  </a:lnTo>
                  <a:cubicBezTo>
                    <a:pt x="-15732" y="2498411"/>
                    <a:pt x="-15448" y="2357386"/>
                    <a:pt x="53894" y="2237282"/>
                  </a:cubicBezTo>
                  <a:cubicBezTo>
                    <a:pt x="150973" y="2069136"/>
                    <a:pt x="351239" y="1997708"/>
                    <a:pt x="528525" y="2056805"/>
                  </a:cubicBezTo>
                  <a:lnTo>
                    <a:pt x="547119" y="2065178"/>
                  </a:lnTo>
                  <a:lnTo>
                    <a:pt x="562259" y="2066234"/>
                  </a:lnTo>
                  <a:cubicBezTo>
                    <a:pt x="621616" y="2082139"/>
                    <a:pt x="674906" y="2120688"/>
                    <a:pt x="708059" y="2178111"/>
                  </a:cubicBezTo>
                  <a:cubicBezTo>
                    <a:pt x="741212" y="2235534"/>
                    <a:pt x="747952" y="2300959"/>
                    <a:pt x="732047" y="2360316"/>
                  </a:cubicBezTo>
                  <a:lnTo>
                    <a:pt x="730037" y="2365701"/>
                  </a:lnTo>
                  <a:lnTo>
                    <a:pt x="729549" y="2370542"/>
                  </a:lnTo>
                  <a:cubicBezTo>
                    <a:pt x="710268" y="2464765"/>
                    <a:pt x="626899" y="2535644"/>
                    <a:pt x="526975" y="2535644"/>
                  </a:cubicBezTo>
                  <a:cubicBezTo>
                    <a:pt x="412777" y="2535644"/>
                    <a:pt x="320201" y="2443068"/>
                    <a:pt x="320201" y="2328870"/>
                  </a:cubicBezTo>
                  <a:cubicBezTo>
                    <a:pt x="365240" y="2399495"/>
                    <a:pt x="443210" y="2442248"/>
                    <a:pt x="526974" y="2442248"/>
                  </a:cubicBezTo>
                  <a:cubicBezTo>
                    <a:pt x="568856" y="2442248"/>
                    <a:pt x="609290" y="2431559"/>
                    <a:pt x="644883" y="2412043"/>
                  </a:cubicBezTo>
                  <a:lnTo>
                    <a:pt x="661132" y="2400297"/>
                  </a:lnTo>
                  <a:lnTo>
                    <a:pt x="667497" y="2365762"/>
                  </a:lnTo>
                  <a:cubicBezTo>
                    <a:pt x="669585" y="2316393"/>
                    <a:pt x="657902" y="2266441"/>
                    <a:pt x="632194" y="2221912"/>
                  </a:cubicBezTo>
                  <a:cubicBezTo>
                    <a:pt x="606485" y="2177383"/>
                    <a:pt x="569067" y="2142289"/>
                    <a:pt x="525267" y="2119413"/>
                  </a:cubicBezTo>
                  <a:lnTo>
                    <a:pt x="470170" y="2099841"/>
                  </a:lnTo>
                  <a:lnTo>
                    <a:pt x="359751" y="2139066"/>
                  </a:lnTo>
                  <a:cubicBezTo>
                    <a:pt x="286463" y="2177343"/>
                    <a:pt x="223853" y="2236064"/>
                    <a:pt x="180836" y="2310572"/>
                  </a:cubicBezTo>
                  <a:cubicBezTo>
                    <a:pt x="116310" y="2422334"/>
                    <a:pt x="104589" y="2554513"/>
                    <a:pt x="144236" y="2673194"/>
                  </a:cubicBezTo>
                  <a:lnTo>
                    <a:pt x="153212" y="2694818"/>
                  </a:lnTo>
                  <a:lnTo>
                    <a:pt x="169298" y="2714417"/>
                  </a:lnTo>
                  <a:cubicBezTo>
                    <a:pt x="521195" y="3080797"/>
                    <a:pt x="1049529" y="3233811"/>
                    <a:pt x="1551201" y="3099389"/>
                  </a:cubicBezTo>
                  <a:lnTo>
                    <a:pt x="1741882" y="3032044"/>
                  </a:lnTo>
                  <a:lnTo>
                    <a:pt x="1680036" y="3005646"/>
                  </a:lnTo>
                  <a:cubicBezTo>
                    <a:pt x="1433892" y="2862495"/>
                    <a:pt x="1261180" y="2527368"/>
                    <a:pt x="1261180" y="2136775"/>
                  </a:cubicBezTo>
                  <a:cubicBezTo>
                    <a:pt x="1261180" y="1811281"/>
                    <a:pt x="1381119" y="1524305"/>
                    <a:pt x="1563543" y="1354846"/>
                  </a:cubicBezTo>
                  <a:lnTo>
                    <a:pt x="1639517" y="1298144"/>
                  </a:lnTo>
                  <a:lnTo>
                    <a:pt x="1563543" y="1254476"/>
                  </a:lnTo>
                  <a:cubicBezTo>
                    <a:pt x="1454089" y="1180530"/>
                    <a:pt x="1367129" y="1075816"/>
                    <a:pt x="1315074" y="952744"/>
                  </a:cubicBezTo>
                  <a:lnTo>
                    <a:pt x="1293523" y="883321"/>
                  </a:lnTo>
                  <a:lnTo>
                    <a:pt x="1265507" y="896870"/>
                  </a:lnTo>
                  <a:cubicBezTo>
                    <a:pt x="1240239" y="906357"/>
                    <a:pt x="1212991" y="914198"/>
                    <a:pt x="1185251" y="920062"/>
                  </a:cubicBezTo>
                  <a:lnTo>
                    <a:pt x="1120365" y="927208"/>
                  </a:lnTo>
                  <a:lnTo>
                    <a:pt x="1114566" y="955928"/>
                  </a:lnTo>
                  <a:cubicBezTo>
                    <a:pt x="1089021" y="1016325"/>
                    <a:pt x="1029217" y="1058703"/>
                    <a:pt x="959515" y="1058703"/>
                  </a:cubicBezTo>
                  <a:cubicBezTo>
                    <a:pt x="866579" y="1058703"/>
                    <a:pt x="791240" y="983364"/>
                    <a:pt x="791240" y="890428"/>
                  </a:cubicBezTo>
                  <a:cubicBezTo>
                    <a:pt x="791240" y="855577"/>
                    <a:pt x="801835" y="823201"/>
                    <a:pt x="819979" y="796345"/>
                  </a:cubicBezTo>
                  <a:lnTo>
                    <a:pt x="842169" y="771923"/>
                  </a:lnTo>
                  <a:lnTo>
                    <a:pt x="840527" y="770816"/>
                  </a:lnTo>
                  <a:cubicBezTo>
                    <a:pt x="810075" y="740364"/>
                    <a:pt x="791240" y="698295"/>
                    <a:pt x="791240" y="651827"/>
                  </a:cubicBezTo>
                  <a:cubicBezTo>
                    <a:pt x="791240" y="558891"/>
                    <a:pt x="866579" y="483552"/>
                    <a:pt x="959515" y="483552"/>
                  </a:cubicBezTo>
                  <a:cubicBezTo>
                    <a:pt x="1029217" y="483552"/>
                    <a:pt x="1089021" y="525930"/>
                    <a:pt x="1114566" y="586327"/>
                  </a:cubicBezTo>
                  <a:lnTo>
                    <a:pt x="1121632" y="621325"/>
                  </a:lnTo>
                  <a:lnTo>
                    <a:pt x="1185251" y="628683"/>
                  </a:lnTo>
                  <a:lnTo>
                    <a:pt x="1264531" y="652557"/>
                  </a:lnTo>
                  <a:lnTo>
                    <a:pt x="1275113" y="547587"/>
                  </a:lnTo>
                  <a:cubicBezTo>
                    <a:pt x="1339061" y="235080"/>
                    <a:pt x="1615568" y="0"/>
                    <a:pt x="194698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D04D7A65-2E17-6A91-5623-D8D9733BE502}"/>
                </a:ext>
              </a:extLst>
            </p:cNvPr>
            <p:cNvSpPr/>
            <p:nvPr/>
          </p:nvSpPr>
          <p:spPr>
            <a:xfrm>
              <a:off x="595312" y="4149035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C9ACE09-AD06-B73F-1C6C-C4FAEBF774C2}"/>
                </a:ext>
              </a:extLst>
            </p:cNvPr>
            <p:cNvSpPr/>
            <p:nvPr/>
          </p:nvSpPr>
          <p:spPr>
            <a:xfrm>
              <a:off x="457199" y="5177215"/>
              <a:ext cx="851264" cy="1728901"/>
            </a:xfrm>
            <a:custGeom>
              <a:avLst/>
              <a:gdLst>
                <a:gd name="connsiteX0" fmla="*/ 387532 w 851264"/>
                <a:gd name="connsiteY0" fmla="*/ 0 h 1728901"/>
                <a:gd name="connsiteX1" fmla="*/ 851264 w 851264"/>
                <a:gd name="connsiteY1" fmla="*/ 872814 h 1728901"/>
                <a:gd name="connsiteX2" fmla="*/ 480990 w 851264"/>
                <a:gd name="connsiteY2" fmla="*/ 1727896 h 1728901"/>
                <a:gd name="connsiteX3" fmla="*/ 475690 w 851264"/>
                <a:gd name="connsiteY3" fmla="*/ 1728901 h 1728901"/>
                <a:gd name="connsiteX4" fmla="*/ 480702 w 851264"/>
                <a:gd name="connsiteY4" fmla="*/ 1727131 h 1728901"/>
                <a:gd name="connsiteX5" fmla="*/ 418856 w 851264"/>
                <a:gd name="connsiteY5" fmla="*/ 1700733 h 1728901"/>
                <a:gd name="connsiteX6" fmla="*/ 0 w 851264"/>
                <a:gd name="connsiteY6" fmla="*/ 831862 h 1728901"/>
                <a:gd name="connsiteX7" fmla="*/ 302363 w 851264"/>
                <a:gd name="connsiteY7" fmla="*/ 49933 h 1728901"/>
                <a:gd name="connsiteX8" fmla="*/ 363041 w 851264"/>
                <a:gd name="connsiteY8" fmla="*/ 4647 h 172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264" h="1728901">
                  <a:moveTo>
                    <a:pt x="387532" y="0"/>
                  </a:moveTo>
                  <a:cubicBezTo>
                    <a:pt x="643644" y="0"/>
                    <a:pt x="851264" y="390772"/>
                    <a:pt x="851264" y="872814"/>
                  </a:cubicBezTo>
                  <a:cubicBezTo>
                    <a:pt x="851264" y="1294601"/>
                    <a:pt x="692305" y="1646509"/>
                    <a:pt x="480990" y="1727896"/>
                  </a:cubicBezTo>
                  <a:lnTo>
                    <a:pt x="475690" y="1728901"/>
                  </a:lnTo>
                  <a:lnTo>
                    <a:pt x="480702" y="1727131"/>
                  </a:lnTo>
                  <a:lnTo>
                    <a:pt x="418856" y="1700733"/>
                  </a:lnTo>
                  <a:cubicBezTo>
                    <a:pt x="172712" y="1557582"/>
                    <a:pt x="0" y="1222455"/>
                    <a:pt x="0" y="831862"/>
                  </a:cubicBezTo>
                  <a:cubicBezTo>
                    <a:pt x="0" y="506368"/>
                    <a:pt x="119939" y="219392"/>
                    <a:pt x="302363" y="49933"/>
                  </a:cubicBezTo>
                  <a:lnTo>
                    <a:pt x="363041" y="464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48AA3B0-EA7F-EDBC-538F-4400DC4CA653}"/>
                </a:ext>
              </a:extLst>
            </p:cNvPr>
            <p:cNvSpPr/>
            <p:nvPr/>
          </p:nvSpPr>
          <p:spPr>
            <a:xfrm>
              <a:off x="657034" y="4252822"/>
              <a:ext cx="344036" cy="172018"/>
            </a:xfrm>
            <a:custGeom>
              <a:avLst/>
              <a:gdLst>
                <a:gd name="connsiteX0" fmla="*/ 172018 w 344036"/>
                <a:gd name="connsiteY0" fmla="*/ 0 h 172018"/>
                <a:gd name="connsiteX1" fmla="*/ 344036 w 344036"/>
                <a:gd name="connsiteY1" fmla="*/ 172018 h 172018"/>
                <a:gd name="connsiteX2" fmla="*/ 258027 w 344036"/>
                <a:gd name="connsiteY2" fmla="*/ 172018 h 172018"/>
                <a:gd name="connsiteX3" fmla="*/ 172018 w 344036"/>
                <a:gd name="connsiteY3" fmla="*/ 86009 h 172018"/>
                <a:gd name="connsiteX4" fmla="*/ 86009 w 344036"/>
                <a:gd name="connsiteY4" fmla="*/ 172018 h 172018"/>
                <a:gd name="connsiteX5" fmla="*/ 0 w 344036"/>
                <a:gd name="connsiteY5" fmla="*/ 172018 h 172018"/>
                <a:gd name="connsiteX6" fmla="*/ 172018 w 344036"/>
                <a:gd name="connsiteY6" fmla="*/ 0 h 17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036" h="172018">
                  <a:moveTo>
                    <a:pt x="172018" y="0"/>
                  </a:moveTo>
                  <a:cubicBezTo>
                    <a:pt x="267021" y="0"/>
                    <a:pt x="344036" y="77015"/>
                    <a:pt x="344036" y="172018"/>
                  </a:cubicBezTo>
                  <a:lnTo>
                    <a:pt x="258027" y="172018"/>
                  </a:lnTo>
                  <a:cubicBezTo>
                    <a:pt x="258027" y="124517"/>
                    <a:pt x="219519" y="86009"/>
                    <a:pt x="172018" y="86009"/>
                  </a:cubicBezTo>
                  <a:cubicBezTo>
                    <a:pt x="124517" y="86009"/>
                    <a:pt x="86009" y="124517"/>
                    <a:pt x="86009" y="172018"/>
                  </a:cubicBezTo>
                  <a:lnTo>
                    <a:pt x="0" y="172018"/>
                  </a:lnTo>
                  <a:cubicBezTo>
                    <a:pt x="0" y="77015"/>
                    <a:pt x="77015" y="0"/>
                    <a:pt x="17201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14CE74B3-384C-B72C-EC15-AC148A37DD9A}"/>
              </a:ext>
            </a:extLst>
          </p:cNvPr>
          <p:cNvGrpSpPr/>
          <p:nvPr/>
        </p:nvGrpSpPr>
        <p:grpSpPr>
          <a:xfrm>
            <a:off x="4391679" y="3860988"/>
            <a:ext cx="1142776" cy="2430232"/>
            <a:chOff x="2857459" y="3872302"/>
            <a:chExt cx="2011495" cy="4277652"/>
          </a:xfrm>
        </p:grpSpPr>
        <p:sp>
          <p:nvSpPr>
            <p:cNvPr id="56" name="楕円 51">
              <a:extLst>
                <a:ext uri="{FF2B5EF4-FFF2-40B4-BE49-F238E27FC236}">
                  <a16:creationId xmlns:a16="http://schemas.microsoft.com/office/drawing/2014/main" id="{629A693F-0E2C-EB7B-F0A5-E70ABB48D5D0}"/>
                </a:ext>
              </a:extLst>
            </p:cNvPr>
            <p:cNvSpPr/>
            <p:nvPr/>
          </p:nvSpPr>
          <p:spPr>
            <a:xfrm rot="5400000">
              <a:off x="4074934" y="6181280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C4F616C-C2A6-6859-0F93-B4A43B195DA7}"/>
                </a:ext>
              </a:extLst>
            </p:cNvPr>
            <p:cNvSpPr/>
            <p:nvPr/>
          </p:nvSpPr>
          <p:spPr>
            <a:xfrm rot="4427580">
              <a:off x="4160974" y="4070796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59D4300-2019-C97F-6A63-0AFB93B3E8AF}"/>
                </a:ext>
              </a:extLst>
            </p:cNvPr>
            <p:cNvSpPr/>
            <p:nvPr/>
          </p:nvSpPr>
          <p:spPr>
            <a:xfrm>
              <a:off x="2857459" y="3872302"/>
              <a:ext cx="1828292" cy="4277652"/>
            </a:xfrm>
            <a:custGeom>
              <a:avLst/>
              <a:gdLst>
                <a:gd name="connsiteX0" fmla="*/ 1123990 w 1828292"/>
                <a:gd name="connsiteY0" fmla="*/ 0 h 4277652"/>
                <a:gd name="connsiteX1" fmla="*/ 1809790 w 1828292"/>
                <a:gd name="connsiteY1" fmla="*/ 685800 h 4277652"/>
                <a:gd name="connsiteX2" fmla="*/ 1692666 w 1828292"/>
                <a:gd name="connsiteY2" fmla="*/ 1069238 h 4277652"/>
                <a:gd name="connsiteX3" fmla="*/ 1611600 w 1828292"/>
                <a:gd name="connsiteY3" fmla="*/ 1167491 h 4277652"/>
                <a:gd name="connsiteX4" fmla="*/ 1557319 w 1828292"/>
                <a:gd name="connsiteY4" fmla="*/ 1240214 h 4277652"/>
                <a:gd name="connsiteX5" fmla="*/ 1562959 w 1828292"/>
                <a:gd name="connsiteY5" fmla="*/ 3217728 h 4277652"/>
                <a:gd name="connsiteX6" fmla="*/ 1598313 w 1828292"/>
                <a:gd name="connsiteY6" fmla="*/ 3264848 h 4277652"/>
                <a:gd name="connsiteX7" fmla="*/ 1607630 w 1828292"/>
                <a:gd name="connsiteY7" fmla="*/ 3274448 h 4277652"/>
                <a:gd name="connsiteX8" fmla="*/ 1752469 w 1828292"/>
                <a:gd name="connsiteY8" fmla="*/ 4063380 h 4277652"/>
                <a:gd name="connsiteX9" fmla="*/ 803532 w 1828292"/>
                <a:gd name="connsiteY9" fmla="*/ 4158568 h 4277652"/>
                <a:gd name="connsiteX10" fmla="*/ 745587 w 1828292"/>
                <a:gd name="connsiteY10" fmla="*/ 4125000 h 4277652"/>
                <a:gd name="connsiteX11" fmla="*/ 699584 w 1828292"/>
                <a:gd name="connsiteY11" fmla="*/ 4108094 h 4277652"/>
                <a:gd name="connsiteX12" fmla="*/ 469263 w 1828292"/>
                <a:gd name="connsiteY12" fmla="*/ 3814803 h 4277652"/>
                <a:gd name="connsiteX13" fmla="*/ 886380 w 1828292"/>
                <a:gd name="connsiteY13" fmla="*/ 3468293 h 4277652"/>
                <a:gd name="connsiteX14" fmla="*/ 915339 w 1828292"/>
                <a:gd name="connsiteY14" fmla="*/ 3466316 h 4277652"/>
                <a:gd name="connsiteX15" fmla="*/ 921466 w 1828292"/>
                <a:gd name="connsiteY15" fmla="*/ 3463638 h 4277652"/>
                <a:gd name="connsiteX16" fmla="*/ 1095315 w 1828292"/>
                <a:gd name="connsiteY16" fmla="*/ 3494021 h 4277652"/>
                <a:gd name="connsiteX17" fmla="*/ 964817 w 1828292"/>
                <a:gd name="connsiteY17" fmla="*/ 3711269 h 4277652"/>
                <a:gd name="connsiteX18" fmla="*/ 1016461 w 1828292"/>
                <a:gd name="connsiteY18" fmla="*/ 3539548 h 4277652"/>
                <a:gd name="connsiteX19" fmla="*/ 950426 w 1828292"/>
                <a:gd name="connsiteY19" fmla="*/ 3495321 h 4277652"/>
                <a:gd name="connsiteX20" fmla="*/ 906492 w 1828292"/>
                <a:gd name="connsiteY20" fmla="*/ 3491243 h 4277652"/>
                <a:gd name="connsiteX21" fmla="*/ 847471 w 1828292"/>
                <a:gd name="connsiteY21" fmla="*/ 3519379 h 4277652"/>
                <a:gd name="connsiteX22" fmla="*/ 641215 w 1828292"/>
                <a:gd name="connsiteY22" fmla="*/ 3814803 h 4277652"/>
                <a:gd name="connsiteX23" fmla="*/ 787618 w 1828292"/>
                <a:gd name="connsiteY23" fmla="*/ 4071633 h 4277652"/>
                <a:gd name="connsiteX24" fmla="*/ 812245 w 1828292"/>
                <a:gd name="connsiteY24" fmla="*/ 4087513 h 4277652"/>
                <a:gd name="connsiteX25" fmla="*/ 894052 w 1828292"/>
                <a:gd name="connsiteY25" fmla="*/ 4098133 h 4277652"/>
                <a:gd name="connsiteX26" fmla="*/ 1441534 w 1828292"/>
                <a:gd name="connsiteY26" fmla="*/ 3853738 h 4277652"/>
                <a:gd name="connsiteX27" fmla="*/ 1500804 w 1828292"/>
                <a:gd name="connsiteY27" fmla="*/ 3364535 h 4277652"/>
                <a:gd name="connsiteX28" fmla="*/ 1487106 w 1828292"/>
                <a:gd name="connsiteY28" fmla="*/ 3324882 h 4277652"/>
                <a:gd name="connsiteX29" fmla="*/ 1377154 w 1828292"/>
                <a:gd name="connsiteY29" fmla="*/ 3315882 h 4277652"/>
                <a:gd name="connsiteX30" fmla="*/ 281980 w 1828292"/>
                <a:gd name="connsiteY30" fmla="*/ 2224878 h 4277652"/>
                <a:gd name="connsiteX31" fmla="*/ 781115 w 1828292"/>
                <a:gd name="connsiteY31" fmla="*/ 1365548 h 4277652"/>
                <a:gd name="connsiteX32" fmla="*/ 860547 w 1828292"/>
                <a:gd name="connsiteY32" fmla="*/ 1317321 h 4277652"/>
                <a:gd name="connsiteX33" fmla="*/ 826668 w 1828292"/>
                <a:gd name="connsiteY33" fmla="*/ 1303973 h 4277652"/>
                <a:gd name="connsiteX34" fmla="*/ 492084 w 1828292"/>
                <a:gd name="connsiteY34" fmla="*/ 952744 h 4277652"/>
                <a:gd name="connsiteX35" fmla="*/ 474063 w 1828292"/>
                <a:gd name="connsiteY35" fmla="*/ 894692 h 4277652"/>
                <a:gd name="connsiteX36" fmla="*/ 394011 w 1828292"/>
                <a:gd name="connsiteY36" fmla="*/ 920062 h 4277652"/>
                <a:gd name="connsiteX37" fmla="*/ 329125 w 1828292"/>
                <a:gd name="connsiteY37" fmla="*/ 927208 h 4277652"/>
                <a:gd name="connsiteX38" fmla="*/ 323326 w 1828292"/>
                <a:gd name="connsiteY38" fmla="*/ 955929 h 4277652"/>
                <a:gd name="connsiteX39" fmla="*/ 168275 w 1828292"/>
                <a:gd name="connsiteY39" fmla="*/ 1058703 h 4277652"/>
                <a:gd name="connsiteX40" fmla="*/ 0 w 1828292"/>
                <a:gd name="connsiteY40" fmla="*/ 890428 h 4277652"/>
                <a:gd name="connsiteX41" fmla="*/ 49287 w 1828292"/>
                <a:gd name="connsiteY41" fmla="*/ 771440 h 4277652"/>
                <a:gd name="connsiteX42" fmla="*/ 50929 w 1828292"/>
                <a:gd name="connsiteY42" fmla="*/ 770333 h 4277652"/>
                <a:gd name="connsiteX43" fmla="*/ 28739 w 1828292"/>
                <a:gd name="connsiteY43" fmla="*/ 745912 h 4277652"/>
                <a:gd name="connsiteX44" fmla="*/ 0 w 1828292"/>
                <a:gd name="connsiteY44" fmla="*/ 651827 h 4277652"/>
                <a:gd name="connsiteX45" fmla="*/ 168275 w 1828292"/>
                <a:gd name="connsiteY45" fmla="*/ 483552 h 4277652"/>
                <a:gd name="connsiteX46" fmla="*/ 323326 w 1828292"/>
                <a:gd name="connsiteY46" fmla="*/ 586327 h 4277652"/>
                <a:gd name="connsiteX47" fmla="*/ 330392 w 1828292"/>
                <a:gd name="connsiteY47" fmla="*/ 621325 h 4277652"/>
                <a:gd name="connsiteX48" fmla="*/ 394011 w 1828292"/>
                <a:gd name="connsiteY48" fmla="*/ 628683 h 4277652"/>
                <a:gd name="connsiteX49" fmla="*/ 442477 w 1828292"/>
                <a:gd name="connsiteY49" fmla="*/ 643278 h 4277652"/>
                <a:gd name="connsiteX50" fmla="*/ 452123 w 1828292"/>
                <a:gd name="connsiteY50" fmla="*/ 547587 h 4277652"/>
                <a:gd name="connsiteX51" fmla="*/ 1123990 w 1828292"/>
                <a:gd name="connsiteY51" fmla="*/ 0 h 427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828292" h="42776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11600" y="1167491"/>
                  </a:lnTo>
                  <a:lnTo>
                    <a:pt x="1557319" y="1240214"/>
                  </a:lnTo>
                  <a:cubicBezTo>
                    <a:pt x="1136179" y="1854793"/>
                    <a:pt x="1138059" y="2604355"/>
                    <a:pt x="1562959" y="3217728"/>
                  </a:cubicBezTo>
                  <a:lnTo>
                    <a:pt x="1598313" y="3264848"/>
                  </a:lnTo>
                  <a:lnTo>
                    <a:pt x="1607630" y="3274448"/>
                  </a:lnTo>
                  <a:cubicBezTo>
                    <a:pt x="1828253" y="3537090"/>
                    <a:pt x="1896511" y="3849740"/>
                    <a:pt x="1752469" y="4063380"/>
                  </a:cubicBezTo>
                  <a:cubicBezTo>
                    <a:pt x="1584419" y="4312626"/>
                    <a:pt x="1183087" y="4344520"/>
                    <a:pt x="803532" y="4158568"/>
                  </a:cubicBezTo>
                  <a:lnTo>
                    <a:pt x="745587" y="4125000"/>
                  </a:lnTo>
                  <a:lnTo>
                    <a:pt x="699584" y="4108094"/>
                  </a:lnTo>
                  <a:cubicBezTo>
                    <a:pt x="560625" y="4044532"/>
                    <a:pt x="469263" y="3936891"/>
                    <a:pt x="469263" y="3814803"/>
                  </a:cubicBezTo>
                  <a:cubicBezTo>
                    <a:pt x="469263" y="3643880"/>
                    <a:pt x="648332" y="3501274"/>
                    <a:pt x="886380" y="3468293"/>
                  </a:cubicBezTo>
                  <a:lnTo>
                    <a:pt x="915339" y="3466316"/>
                  </a:lnTo>
                  <a:lnTo>
                    <a:pt x="921466" y="3463638"/>
                  </a:lnTo>
                  <a:cubicBezTo>
                    <a:pt x="999686" y="3440021"/>
                    <a:pt x="1069863" y="3449936"/>
                    <a:pt x="1095315" y="3494021"/>
                  </a:cubicBezTo>
                  <a:cubicBezTo>
                    <a:pt x="1129251" y="3552799"/>
                    <a:pt x="1070825" y="3650065"/>
                    <a:pt x="964817" y="3711269"/>
                  </a:cubicBezTo>
                  <a:cubicBezTo>
                    <a:pt x="1022226" y="3649538"/>
                    <a:pt x="1042001" y="3583785"/>
                    <a:pt x="1016461" y="3539548"/>
                  </a:cubicBezTo>
                  <a:cubicBezTo>
                    <a:pt x="1003691" y="3517429"/>
                    <a:pt x="980597" y="3502432"/>
                    <a:pt x="950426" y="3495321"/>
                  </a:cubicBezTo>
                  <a:lnTo>
                    <a:pt x="906492" y="3491243"/>
                  </a:lnTo>
                  <a:lnTo>
                    <a:pt x="847471" y="3519379"/>
                  </a:lnTo>
                  <a:cubicBezTo>
                    <a:pt x="719097" y="3590773"/>
                    <a:pt x="641215" y="3698462"/>
                    <a:pt x="641215" y="3814803"/>
                  </a:cubicBezTo>
                  <a:cubicBezTo>
                    <a:pt x="641215" y="3911753"/>
                    <a:pt x="695300" y="4002696"/>
                    <a:pt x="787618" y="4071633"/>
                  </a:cubicBezTo>
                  <a:lnTo>
                    <a:pt x="812245" y="4087513"/>
                  </a:lnTo>
                  <a:lnTo>
                    <a:pt x="894052" y="4098133"/>
                  </a:lnTo>
                  <a:cubicBezTo>
                    <a:pt x="1133618" y="4100726"/>
                    <a:pt x="1332942" y="4014798"/>
                    <a:pt x="1441534" y="3853738"/>
                  </a:cubicBezTo>
                  <a:cubicBezTo>
                    <a:pt x="1532027" y="3719521"/>
                    <a:pt x="1550527" y="3546456"/>
                    <a:pt x="1500804" y="3364535"/>
                  </a:cubicBezTo>
                  <a:lnTo>
                    <a:pt x="1487106" y="3324882"/>
                  </a:lnTo>
                  <a:lnTo>
                    <a:pt x="1377154" y="3315882"/>
                  </a:lnTo>
                  <a:cubicBezTo>
                    <a:pt x="752140" y="3212040"/>
                    <a:pt x="281980" y="2763038"/>
                    <a:pt x="281980" y="2224878"/>
                  </a:cubicBezTo>
                  <a:cubicBezTo>
                    <a:pt x="281980" y="1878918"/>
                    <a:pt x="476281" y="1569804"/>
                    <a:pt x="781115" y="1365548"/>
                  </a:cubicBezTo>
                  <a:lnTo>
                    <a:pt x="860547" y="1317321"/>
                  </a:lnTo>
                  <a:lnTo>
                    <a:pt x="826668" y="1303973"/>
                  </a:lnTo>
                  <a:cubicBezTo>
                    <a:pt x="676760" y="1231740"/>
                    <a:pt x="557153" y="1106584"/>
                    <a:pt x="492084" y="952744"/>
                  </a:cubicBezTo>
                  <a:lnTo>
                    <a:pt x="474063" y="894692"/>
                  </a:lnTo>
                  <a:lnTo>
                    <a:pt x="394011" y="920062"/>
                  </a:lnTo>
                  <a:lnTo>
                    <a:pt x="329125" y="927208"/>
                  </a:lnTo>
                  <a:lnTo>
                    <a:pt x="323326" y="955929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43960"/>
                    <a:pt x="18835" y="801892"/>
                    <a:pt x="49287" y="771440"/>
                  </a:cubicBezTo>
                  <a:lnTo>
                    <a:pt x="50929" y="770333"/>
                  </a:lnTo>
                  <a:lnTo>
                    <a:pt x="28739" y="745912"/>
                  </a:lnTo>
                  <a:cubicBezTo>
                    <a:pt x="10595" y="719055"/>
                    <a:pt x="0" y="686678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7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7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233815BC-4EA7-1909-C440-F72F75980EF6}"/>
                </a:ext>
              </a:extLst>
            </p:cNvPr>
            <p:cNvSpPr/>
            <p:nvPr/>
          </p:nvSpPr>
          <p:spPr>
            <a:xfrm>
              <a:off x="3465512" y="4149035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EFB6FAD-6B24-6329-66D1-ECEF2B497432}"/>
                </a:ext>
              </a:extLst>
            </p:cNvPr>
            <p:cNvSpPr/>
            <p:nvPr/>
          </p:nvSpPr>
          <p:spPr>
            <a:xfrm>
              <a:off x="3139440" y="5204324"/>
              <a:ext cx="664079" cy="1846755"/>
            </a:xfrm>
            <a:custGeom>
              <a:avLst/>
              <a:gdLst>
                <a:gd name="connsiteX0" fmla="*/ 580399 w 664079"/>
                <a:gd name="connsiteY0" fmla="*/ 0 h 1846755"/>
                <a:gd name="connsiteX1" fmla="*/ 659251 w 664079"/>
                <a:gd name="connsiteY1" fmla="*/ 1840503 h 1846755"/>
                <a:gd name="connsiteX2" fmla="*/ 664079 w 664079"/>
                <a:gd name="connsiteY2" fmla="*/ 1846755 h 1846755"/>
                <a:gd name="connsiteX3" fmla="*/ 660376 w 664079"/>
                <a:gd name="connsiteY3" fmla="*/ 1845262 h 1846755"/>
                <a:gd name="connsiteX4" fmla="*/ 0 w 664079"/>
                <a:gd name="connsiteY4" fmla="*/ 892857 h 1846755"/>
                <a:gd name="connsiteX5" fmla="*/ 499135 w 664079"/>
                <a:gd name="connsiteY5" fmla="*/ 33527 h 1846755"/>
                <a:gd name="connsiteX6" fmla="*/ 542309 w 664079"/>
                <a:gd name="connsiteY6" fmla="*/ 7314 h 184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4079" h="1846755">
                  <a:moveTo>
                    <a:pt x="580399" y="0"/>
                  </a:moveTo>
                  <a:cubicBezTo>
                    <a:pt x="243030" y="569862"/>
                    <a:pt x="279281" y="1304959"/>
                    <a:pt x="659251" y="1840503"/>
                  </a:cubicBezTo>
                  <a:lnTo>
                    <a:pt x="664079" y="1846755"/>
                  </a:lnTo>
                  <a:lnTo>
                    <a:pt x="660376" y="1845262"/>
                  </a:lnTo>
                  <a:cubicBezTo>
                    <a:pt x="264465" y="1649946"/>
                    <a:pt x="0" y="1296477"/>
                    <a:pt x="0" y="892857"/>
                  </a:cubicBezTo>
                  <a:cubicBezTo>
                    <a:pt x="0" y="546897"/>
                    <a:pt x="194301" y="237783"/>
                    <a:pt x="499135" y="33527"/>
                  </a:cubicBezTo>
                  <a:lnTo>
                    <a:pt x="542309" y="731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2E5EBA4-FF2F-41A0-8683-82BED5424CB8}"/>
                </a:ext>
              </a:extLst>
            </p:cNvPr>
            <p:cNvSpPr/>
            <p:nvPr/>
          </p:nvSpPr>
          <p:spPr>
            <a:xfrm>
              <a:off x="3521003" y="4252822"/>
              <a:ext cx="344036" cy="172018"/>
            </a:xfrm>
            <a:custGeom>
              <a:avLst/>
              <a:gdLst>
                <a:gd name="connsiteX0" fmla="*/ 172018 w 344036"/>
                <a:gd name="connsiteY0" fmla="*/ 0 h 172018"/>
                <a:gd name="connsiteX1" fmla="*/ 344036 w 344036"/>
                <a:gd name="connsiteY1" fmla="*/ 172018 h 172018"/>
                <a:gd name="connsiteX2" fmla="*/ 258027 w 344036"/>
                <a:gd name="connsiteY2" fmla="*/ 172018 h 172018"/>
                <a:gd name="connsiteX3" fmla="*/ 172018 w 344036"/>
                <a:gd name="connsiteY3" fmla="*/ 86009 h 172018"/>
                <a:gd name="connsiteX4" fmla="*/ 86009 w 344036"/>
                <a:gd name="connsiteY4" fmla="*/ 172018 h 172018"/>
                <a:gd name="connsiteX5" fmla="*/ 0 w 344036"/>
                <a:gd name="connsiteY5" fmla="*/ 172018 h 172018"/>
                <a:gd name="connsiteX6" fmla="*/ 172018 w 344036"/>
                <a:gd name="connsiteY6" fmla="*/ 0 h 17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036" h="172018">
                  <a:moveTo>
                    <a:pt x="172018" y="0"/>
                  </a:moveTo>
                  <a:cubicBezTo>
                    <a:pt x="267021" y="0"/>
                    <a:pt x="344036" y="77015"/>
                    <a:pt x="344036" y="172018"/>
                  </a:cubicBezTo>
                  <a:lnTo>
                    <a:pt x="258027" y="172018"/>
                  </a:lnTo>
                  <a:cubicBezTo>
                    <a:pt x="258027" y="124517"/>
                    <a:pt x="219519" y="86009"/>
                    <a:pt x="172018" y="86009"/>
                  </a:cubicBezTo>
                  <a:cubicBezTo>
                    <a:pt x="124517" y="86009"/>
                    <a:pt x="86009" y="124517"/>
                    <a:pt x="86009" y="172018"/>
                  </a:cubicBezTo>
                  <a:lnTo>
                    <a:pt x="0" y="172018"/>
                  </a:lnTo>
                  <a:cubicBezTo>
                    <a:pt x="0" y="77015"/>
                    <a:pt x="77015" y="0"/>
                    <a:pt x="17201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71E0099-8495-7AC8-F993-41261B5F1B9E}"/>
              </a:ext>
            </a:extLst>
          </p:cNvPr>
          <p:cNvGrpSpPr/>
          <p:nvPr/>
        </p:nvGrpSpPr>
        <p:grpSpPr>
          <a:xfrm>
            <a:off x="7384361" y="3860265"/>
            <a:ext cx="1418284" cy="2531242"/>
            <a:chOff x="5587959" y="3872302"/>
            <a:chExt cx="2496440" cy="4455452"/>
          </a:xfrm>
        </p:grpSpPr>
        <p:sp>
          <p:nvSpPr>
            <p:cNvPr id="63" name="楕円 51">
              <a:extLst>
                <a:ext uri="{FF2B5EF4-FFF2-40B4-BE49-F238E27FC236}">
                  <a16:creationId xmlns:a16="http://schemas.microsoft.com/office/drawing/2014/main" id="{45AECF1D-CA76-2C40-95F0-727ABE6D1F5E}"/>
                </a:ext>
              </a:extLst>
            </p:cNvPr>
            <p:cNvSpPr/>
            <p:nvPr/>
          </p:nvSpPr>
          <p:spPr>
            <a:xfrm rot="5400000">
              <a:off x="6635254" y="6531800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1BF9D4E-EE3F-EBAD-C28E-179E870D4C3D}"/>
                </a:ext>
              </a:extLst>
            </p:cNvPr>
            <p:cNvSpPr/>
            <p:nvPr/>
          </p:nvSpPr>
          <p:spPr>
            <a:xfrm rot="4427580">
              <a:off x="6891474" y="4070796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95D6E76-1FD6-00F8-503C-DFE010AF4E73}"/>
                </a:ext>
              </a:extLst>
            </p:cNvPr>
            <p:cNvSpPr/>
            <p:nvPr/>
          </p:nvSpPr>
          <p:spPr>
            <a:xfrm>
              <a:off x="5587959" y="3872302"/>
              <a:ext cx="2496440" cy="4455452"/>
            </a:xfrm>
            <a:custGeom>
              <a:avLst/>
              <a:gdLst>
                <a:gd name="connsiteX0" fmla="*/ 1123990 w 2496440"/>
                <a:gd name="connsiteY0" fmla="*/ 0 h 4455452"/>
                <a:gd name="connsiteX1" fmla="*/ 1809790 w 2496440"/>
                <a:gd name="connsiteY1" fmla="*/ 685800 h 4455452"/>
                <a:gd name="connsiteX2" fmla="*/ 1692666 w 2496440"/>
                <a:gd name="connsiteY2" fmla="*/ 1069238 h 4455452"/>
                <a:gd name="connsiteX3" fmla="*/ 1689185 w 2496440"/>
                <a:gd name="connsiteY3" fmla="*/ 1073457 h 4455452"/>
                <a:gd name="connsiteX4" fmla="*/ 1691679 w 2496440"/>
                <a:gd name="connsiteY4" fmla="*/ 1073149 h 4455452"/>
                <a:gd name="connsiteX5" fmla="*/ 1192061 w 2496440"/>
                <a:gd name="connsiteY5" fmla="*/ 2752725 h 4455452"/>
                <a:gd name="connsiteX6" fmla="*/ 1577560 w 2496440"/>
                <a:gd name="connsiteY6" fmla="*/ 4250260 h 4455452"/>
                <a:gd name="connsiteX7" fmla="*/ 1580958 w 2496440"/>
                <a:gd name="connsiteY7" fmla="*/ 4255682 h 4455452"/>
                <a:gd name="connsiteX8" fmla="*/ 1613634 w 2496440"/>
                <a:gd name="connsiteY8" fmla="*/ 4249515 h 4455452"/>
                <a:gd name="connsiteX9" fmla="*/ 1936834 w 2496440"/>
                <a:gd name="connsiteY9" fmla="*/ 4031538 h 4455452"/>
                <a:gd name="connsiteX10" fmla="*/ 1903932 w 2496440"/>
                <a:gd name="connsiteY10" fmla="*/ 3321700 h 4455452"/>
                <a:gd name="connsiteX11" fmla="*/ 1872795 w 2496440"/>
                <a:gd name="connsiteY11" fmla="*/ 3272946 h 4455452"/>
                <a:gd name="connsiteX12" fmla="*/ 1846690 w 2496440"/>
                <a:gd name="connsiteY12" fmla="*/ 3241639 h 4455452"/>
                <a:gd name="connsiteX13" fmla="*/ 1793872 w 2496440"/>
                <a:gd name="connsiteY13" fmla="*/ 2872482 h 4455452"/>
                <a:gd name="connsiteX14" fmla="*/ 2328361 w 2496440"/>
                <a:gd name="connsiteY14" fmla="*/ 2780953 h 4455452"/>
                <a:gd name="connsiteX15" fmla="*/ 2354428 w 2496440"/>
                <a:gd name="connsiteY15" fmla="*/ 2793721 h 4455452"/>
                <a:gd name="connsiteX16" fmla="*/ 2361073 w 2496440"/>
                <a:gd name="connsiteY16" fmla="*/ 2794465 h 4455452"/>
                <a:gd name="connsiteX17" fmla="*/ 2496440 w 2496440"/>
                <a:gd name="connsiteY17" fmla="*/ 2907701 h 4455452"/>
                <a:gd name="connsiteX18" fmla="*/ 2274802 w 2496440"/>
                <a:gd name="connsiteY18" fmla="*/ 3030595 h 4455452"/>
                <a:gd name="connsiteX19" fmla="*/ 2405387 w 2496440"/>
                <a:gd name="connsiteY19" fmla="*/ 2907702 h 4455452"/>
                <a:gd name="connsiteX20" fmla="*/ 2370313 w 2496440"/>
                <a:gd name="connsiteY20" fmla="*/ 2836383 h 4455452"/>
                <a:gd name="connsiteX21" fmla="*/ 2341370 w 2496440"/>
                <a:gd name="connsiteY21" fmla="*/ 2815888 h 4455452"/>
                <a:gd name="connsiteX22" fmla="*/ 2269122 w 2496440"/>
                <a:gd name="connsiteY22" fmla="*/ 2805741 h 4455452"/>
                <a:gd name="connsiteX23" fmla="*/ 1942787 w 2496440"/>
                <a:gd name="connsiteY23" fmla="*/ 2958458 h 4455452"/>
                <a:gd name="connsiteX24" fmla="*/ 1973698 w 2496440"/>
                <a:gd name="connsiteY24" fmla="*/ 3317430 h 4455452"/>
                <a:gd name="connsiteX25" fmla="*/ 1978570 w 2496440"/>
                <a:gd name="connsiteY25" fmla="*/ 3324516 h 4455452"/>
                <a:gd name="connsiteX26" fmla="*/ 1980199 w 2496440"/>
                <a:gd name="connsiteY26" fmla="*/ 3325784 h 4455452"/>
                <a:gd name="connsiteX27" fmla="*/ 2247769 w 2496440"/>
                <a:gd name="connsiteY27" fmla="*/ 4241180 h 4455452"/>
                <a:gd name="connsiteX28" fmla="*/ 1623549 w 2496440"/>
                <a:gd name="connsiteY28" fmla="*/ 4442417 h 4455452"/>
                <a:gd name="connsiteX29" fmla="*/ 1533438 w 2496440"/>
                <a:gd name="connsiteY29" fmla="*/ 4420265 h 4455452"/>
                <a:gd name="connsiteX30" fmla="*/ 1415254 w 2496440"/>
                <a:gd name="connsiteY30" fmla="*/ 4398178 h 4455452"/>
                <a:gd name="connsiteX31" fmla="*/ 320080 w 2496440"/>
                <a:gd name="connsiteY31" fmla="*/ 2752725 h 4455452"/>
                <a:gd name="connsiteX32" fmla="*/ 924805 w 2496440"/>
                <a:gd name="connsiteY32" fmla="*/ 1359995 h 4455452"/>
                <a:gd name="connsiteX33" fmla="*/ 947491 w 2496440"/>
                <a:gd name="connsiteY33" fmla="*/ 1344916 h 4455452"/>
                <a:gd name="connsiteX34" fmla="*/ 920055 w 2496440"/>
                <a:gd name="connsiteY34" fmla="*/ 1340768 h 4455452"/>
                <a:gd name="connsiteX35" fmla="*/ 492084 w 2496440"/>
                <a:gd name="connsiteY35" fmla="*/ 952744 h 4455452"/>
                <a:gd name="connsiteX36" fmla="*/ 474678 w 2496440"/>
                <a:gd name="connsiteY36" fmla="*/ 896671 h 4455452"/>
                <a:gd name="connsiteX37" fmla="*/ 474267 w 2496440"/>
                <a:gd name="connsiteY37" fmla="*/ 896870 h 4455452"/>
                <a:gd name="connsiteX38" fmla="*/ 394011 w 2496440"/>
                <a:gd name="connsiteY38" fmla="*/ 920062 h 4455452"/>
                <a:gd name="connsiteX39" fmla="*/ 329125 w 2496440"/>
                <a:gd name="connsiteY39" fmla="*/ 927208 h 4455452"/>
                <a:gd name="connsiteX40" fmla="*/ 323326 w 2496440"/>
                <a:gd name="connsiteY40" fmla="*/ 955928 h 4455452"/>
                <a:gd name="connsiteX41" fmla="*/ 168275 w 2496440"/>
                <a:gd name="connsiteY41" fmla="*/ 1058703 h 4455452"/>
                <a:gd name="connsiteX42" fmla="*/ 0 w 2496440"/>
                <a:gd name="connsiteY42" fmla="*/ 890428 h 4455452"/>
                <a:gd name="connsiteX43" fmla="*/ 28739 w 2496440"/>
                <a:gd name="connsiteY43" fmla="*/ 796344 h 4455452"/>
                <a:gd name="connsiteX44" fmla="*/ 50929 w 2496440"/>
                <a:gd name="connsiteY44" fmla="*/ 771923 h 4455452"/>
                <a:gd name="connsiteX45" fmla="*/ 49287 w 2496440"/>
                <a:gd name="connsiteY45" fmla="*/ 770816 h 4455452"/>
                <a:gd name="connsiteX46" fmla="*/ 0 w 2496440"/>
                <a:gd name="connsiteY46" fmla="*/ 651827 h 4455452"/>
                <a:gd name="connsiteX47" fmla="*/ 168275 w 2496440"/>
                <a:gd name="connsiteY47" fmla="*/ 483552 h 4455452"/>
                <a:gd name="connsiteX48" fmla="*/ 323326 w 2496440"/>
                <a:gd name="connsiteY48" fmla="*/ 586328 h 4455452"/>
                <a:gd name="connsiteX49" fmla="*/ 330392 w 2496440"/>
                <a:gd name="connsiteY49" fmla="*/ 621325 h 4455452"/>
                <a:gd name="connsiteX50" fmla="*/ 394011 w 2496440"/>
                <a:gd name="connsiteY50" fmla="*/ 628683 h 4455452"/>
                <a:gd name="connsiteX51" fmla="*/ 442477 w 2496440"/>
                <a:gd name="connsiteY51" fmla="*/ 643278 h 4455452"/>
                <a:gd name="connsiteX52" fmla="*/ 452123 w 2496440"/>
                <a:gd name="connsiteY52" fmla="*/ 547588 h 4455452"/>
                <a:gd name="connsiteX53" fmla="*/ 1123990 w 2496440"/>
                <a:gd name="connsiteY53" fmla="*/ 0 h 4455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96440" h="44554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89185" y="1073457"/>
                  </a:lnTo>
                  <a:lnTo>
                    <a:pt x="1691679" y="1073149"/>
                  </a:lnTo>
                  <a:cubicBezTo>
                    <a:pt x="1368971" y="1543603"/>
                    <a:pt x="1192061" y="2138327"/>
                    <a:pt x="1192061" y="2752725"/>
                  </a:cubicBezTo>
                  <a:cubicBezTo>
                    <a:pt x="1192061" y="3290323"/>
                    <a:pt x="1327508" y="3812859"/>
                    <a:pt x="1577560" y="4250260"/>
                  </a:cubicBezTo>
                  <a:lnTo>
                    <a:pt x="1580958" y="4255682"/>
                  </a:lnTo>
                  <a:lnTo>
                    <a:pt x="1613634" y="4249515"/>
                  </a:lnTo>
                  <a:cubicBezTo>
                    <a:pt x="1751719" y="4212893"/>
                    <a:pt x="1864439" y="4138911"/>
                    <a:pt x="1936834" y="4031538"/>
                  </a:cubicBezTo>
                  <a:cubicBezTo>
                    <a:pt x="2063524" y="3843635"/>
                    <a:pt x="2049107" y="3579588"/>
                    <a:pt x="1903932" y="3321700"/>
                  </a:cubicBezTo>
                  <a:lnTo>
                    <a:pt x="1872795" y="3272946"/>
                  </a:lnTo>
                  <a:lnTo>
                    <a:pt x="1846690" y="3241639"/>
                  </a:lnTo>
                  <a:cubicBezTo>
                    <a:pt x="1758129" y="3117113"/>
                    <a:pt x="1732828" y="2978213"/>
                    <a:pt x="1793872" y="2872482"/>
                  </a:cubicBezTo>
                  <a:cubicBezTo>
                    <a:pt x="1879334" y="2724458"/>
                    <a:pt x="2105715" y="2690492"/>
                    <a:pt x="2328361" y="2780953"/>
                  </a:cubicBezTo>
                  <a:lnTo>
                    <a:pt x="2354428" y="2793721"/>
                  </a:lnTo>
                  <a:lnTo>
                    <a:pt x="2361073" y="2794465"/>
                  </a:lnTo>
                  <a:cubicBezTo>
                    <a:pt x="2440623" y="2813121"/>
                    <a:pt x="2496440" y="2856797"/>
                    <a:pt x="2496440" y="2907701"/>
                  </a:cubicBezTo>
                  <a:cubicBezTo>
                    <a:pt x="2496440" y="2975573"/>
                    <a:pt x="2397209" y="3030595"/>
                    <a:pt x="2274802" y="3030595"/>
                  </a:cubicBezTo>
                  <a:cubicBezTo>
                    <a:pt x="2355385" y="3005839"/>
                    <a:pt x="2405387" y="2958783"/>
                    <a:pt x="2405387" y="2907702"/>
                  </a:cubicBezTo>
                  <a:cubicBezTo>
                    <a:pt x="2405387" y="2882162"/>
                    <a:pt x="2392887" y="2857627"/>
                    <a:pt x="2370313" y="2836383"/>
                  </a:cubicBezTo>
                  <a:lnTo>
                    <a:pt x="2341370" y="2815888"/>
                  </a:lnTo>
                  <a:lnTo>
                    <a:pt x="2269122" y="2805741"/>
                  </a:lnTo>
                  <a:cubicBezTo>
                    <a:pt x="2122250" y="2803383"/>
                    <a:pt x="2000958" y="2857704"/>
                    <a:pt x="1942787" y="2958458"/>
                  </a:cubicBezTo>
                  <a:cubicBezTo>
                    <a:pt x="1884617" y="3059211"/>
                    <a:pt x="1898220" y="3191414"/>
                    <a:pt x="1973698" y="3317430"/>
                  </a:cubicBezTo>
                  <a:lnTo>
                    <a:pt x="1978570" y="3324516"/>
                  </a:lnTo>
                  <a:lnTo>
                    <a:pt x="1980199" y="3325784"/>
                  </a:lnTo>
                  <a:cubicBezTo>
                    <a:pt x="2294903" y="3607923"/>
                    <a:pt x="2415818" y="3991934"/>
                    <a:pt x="2247769" y="4241180"/>
                  </a:cubicBezTo>
                  <a:cubicBezTo>
                    <a:pt x="2127733" y="4419213"/>
                    <a:pt x="1888676" y="4486352"/>
                    <a:pt x="1623549" y="4442417"/>
                  </a:cubicBezTo>
                  <a:lnTo>
                    <a:pt x="1533438" y="4420265"/>
                  </a:lnTo>
                  <a:lnTo>
                    <a:pt x="1415254" y="4398178"/>
                  </a:lnTo>
                  <a:cubicBezTo>
                    <a:pt x="790240" y="4241564"/>
                    <a:pt x="320080" y="3564379"/>
                    <a:pt x="320080" y="2752725"/>
                  </a:cubicBezTo>
                  <a:cubicBezTo>
                    <a:pt x="320080" y="2172973"/>
                    <a:pt x="559958" y="1661826"/>
                    <a:pt x="924805" y="1359995"/>
                  </a:cubicBezTo>
                  <a:lnTo>
                    <a:pt x="947491" y="1344916"/>
                  </a:lnTo>
                  <a:lnTo>
                    <a:pt x="920055" y="1340768"/>
                  </a:lnTo>
                  <a:cubicBezTo>
                    <a:pt x="726785" y="1280655"/>
                    <a:pt x="570167" y="1137352"/>
                    <a:pt x="492084" y="952744"/>
                  </a:cubicBezTo>
                  <a:lnTo>
                    <a:pt x="474678" y="896671"/>
                  </a:lnTo>
                  <a:lnTo>
                    <a:pt x="474267" y="896870"/>
                  </a:lnTo>
                  <a:cubicBezTo>
                    <a:pt x="448999" y="906357"/>
                    <a:pt x="421751" y="914199"/>
                    <a:pt x="394011" y="920062"/>
                  </a:cubicBezTo>
                  <a:lnTo>
                    <a:pt x="329125" y="927208"/>
                  </a:lnTo>
                  <a:lnTo>
                    <a:pt x="323326" y="955928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55577"/>
                    <a:pt x="10595" y="823201"/>
                    <a:pt x="28739" y="796344"/>
                  </a:cubicBezTo>
                  <a:lnTo>
                    <a:pt x="50929" y="771923"/>
                  </a:lnTo>
                  <a:lnTo>
                    <a:pt x="49287" y="770816"/>
                  </a:lnTo>
                  <a:cubicBezTo>
                    <a:pt x="18835" y="740364"/>
                    <a:pt x="0" y="698295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8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8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9CD82FD-35A7-9CDD-7547-F487CC1A3412}"/>
                </a:ext>
              </a:extLst>
            </p:cNvPr>
            <p:cNvSpPr/>
            <p:nvPr/>
          </p:nvSpPr>
          <p:spPr>
            <a:xfrm>
              <a:off x="6196012" y="4149035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52A4A12-E659-3BB7-1223-318E7D8FC81F}"/>
                </a:ext>
              </a:extLst>
            </p:cNvPr>
            <p:cNvSpPr/>
            <p:nvPr/>
          </p:nvSpPr>
          <p:spPr>
            <a:xfrm>
              <a:off x="5908040" y="5230555"/>
              <a:ext cx="619541" cy="2793485"/>
            </a:xfrm>
            <a:custGeom>
              <a:avLst/>
              <a:gdLst>
                <a:gd name="connsiteX0" fmla="*/ 619541 w 619541"/>
                <a:gd name="connsiteY0" fmla="*/ 0 h 2793485"/>
                <a:gd name="connsiteX1" fmla="*/ 523813 w 619541"/>
                <a:gd name="connsiteY1" fmla="*/ 2463289 h 2793485"/>
                <a:gd name="connsiteX2" fmla="*/ 618480 w 619541"/>
                <a:gd name="connsiteY2" fmla="*/ 2793485 h 2793485"/>
                <a:gd name="connsiteX3" fmla="*/ 473990 w 619541"/>
                <a:gd name="connsiteY3" fmla="*/ 2664480 h 2793485"/>
                <a:gd name="connsiteX4" fmla="*/ 0 w 619541"/>
                <a:gd name="connsiteY4" fmla="*/ 1394473 h 2793485"/>
                <a:gd name="connsiteX5" fmla="*/ 604725 w 619541"/>
                <a:gd name="connsiteY5" fmla="*/ 1743 h 2793485"/>
                <a:gd name="connsiteX6" fmla="*/ 605570 w 619541"/>
                <a:gd name="connsiteY6" fmla="*/ 1182 h 2793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41" h="2793485">
                  <a:moveTo>
                    <a:pt x="619541" y="0"/>
                  </a:moveTo>
                  <a:cubicBezTo>
                    <a:pt x="364267" y="759849"/>
                    <a:pt x="332358" y="1666693"/>
                    <a:pt x="523813" y="2463289"/>
                  </a:cubicBezTo>
                  <a:lnTo>
                    <a:pt x="618480" y="2793485"/>
                  </a:lnTo>
                  <a:lnTo>
                    <a:pt x="473990" y="2664480"/>
                  </a:lnTo>
                  <a:cubicBezTo>
                    <a:pt x="183657" y="2356514"/>
                    <a:pt x="0" y="1901757"/>
                    <a:pt x="0" y="1394473"/>
                  </a:cubicBezTo>
                  <a:cubicBezTo>
                    <a:pt x="0" y="814721"/>
                    <a:pt x="239878" y="303574"/>
                    <a:pt x="604725" y="1743"/>
                  </a:cubicBezTo>
                  <a:lnTo>
                    <a:pt x="605570" y="118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A958164-77D2-CBD3-F367-B03D305B24E3}"/>
                </a:ext>
              </a:extLst>
            </p:cNvPr>
            <p:cNvSpPr/>
            <p:nvPr/>
          </p:nvSpPr>
          <p:spPr>
            <a:xfrm>
              <a:off x="6255576" y="4252822"/>
              <a:ext cx="344036" cy="172018"/>
            </a:xfrm>
            <a:custGeom>
              <a:avLst/>
              <a:gdLst>
                <a:gd name="connsiteX0" fmla="*/ 172018 w 344036"/>
                <a:gd name="connsiteY0" fmla="*/ 0 h 172018"/>
                <a:gd name="connsiteX1" fmla="*/ 344036 w 344036"/>
                <a:gd name="connsiteY1" fmla="*/ 172018 h 172018"/>
                <a:gd name="connsiteX2" fmla="*/ 258027 w 344036"/>
                <a:gd name="connsiteY2" fmla="*/ 172018 h 172018"/>
                <a:gd name="connsiteX3" fmla="*/ 172018 w 344036"/>
                <a:gd name="connsiteY3" fmla="*/ 86009 h 172018"/>
                <a:gd name="connsiteX4" fmla="*/ 86009 w 344036"/>
                <a:gd name="connsiteY4" fmla="*/ 172018 h 172018"/>
                <a:gd name="connsiteX5" fmla="*/ 0 w 344036"/>
                <a:gd name="connsiteY5" fmla="*/ 172018 h 172018"/>
                <a:gd name="connsiteX6" fmla="*/ 172018 w 344036"/>
                <a:gd name="connsiteY6" fmla="*/ 0 h 17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036" h="172018">
                  <a:moveTo>
                    <a:pt x="172018" y="0"/>
                  </a:moveTo>
                  <a:cubicBezTo>
                    <a:pt x="267021" y="0"/>
                    <a:pt x="344036" y="77015"/>
                    <a:pt x="344036" y="172018"/>
                  </a:cubicBezTo>
                  <a:lnTo>
                    <a:pt x="258027" y="172018"/>
                  </a:lnTo>
                  <a:cubicBezTo>
                    <a:pt x="258027" y="124517"/>
                    <a:pt x="219519" y="86009"/>
                    <a:pt x="172018" y="86009"/>
                  </a:cubicBezTo>
                  <a:cubicBezTo>
                    <a:pt x="124517" y="86009"/>
                    <a:pt x="86009" y="124517"/>
                    <a:pt x="86009" y="172018"/>
                  </a:cubicBezTo>
                  <a:lnTo>
                    <a:pt x="0" y="172018"/>
                  </a:lnTo>
                  <a:cubicBezTo>
                    <a:pt x="0" y="77015"/>
                    <a:pt x="77015" y="0"/>
                    <a:pt x="17201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タツノオトシゴのイラスト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9940730-BFDD-CEA9-916C-482EC9E322D4}"/>
              </a:ext>
            </a:extLst>
          </p:cNvPr>
          <p:cNvGrpSpPr/>
          <p:nvPr/>
        </p:nvGrpSpPr>
        <p:grpSpPr>
          <a:xfrm>
            <a:off x="1116138" y="1163350"/>
            <a:ext cx="1766870" cy="2004110"/>
            <a:chOff x="395091" y="-277004"/>
            <a:chExt cx="3110012" cy="3527595"/>
          </a:xfrm>
        </p:grpSpPr>
        <p:sp>
          <p:nvSpPr>
            <p:cNvPr id="28" name="楕円 51">
              <a:extLst>
                <a:ext uri="{FF2B5EF4-FFF2-40B4-BE49-F238E27FC236}">
                  <a16:creationId xmlns:a16="http://schemas.microsoft.com/office/drawing/2014/main" id="{8CBBBA1C-B47A-820F-BC77-962300610EF5}"/>
                </a:ext>
              </a:extLst>
            </p:cNvPr>
            <p:cNvSpPr/>
            <p:nvPr/>
          </p:nvSpPr>
          <p:spPr>
            <a:xfrm rot="5400000">
              <a:off x="2845679" y="2031974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5C7B0A3-945D-B5AD-1C8F-8A8C0CAB21AB}"/>
                </a:ext>
              </a:extLst>
            </p:cNvPr>
            <p:cNvSpPr/>
            <p:nvPr/>
          </p:nvSpPr>
          <p:spPr>
            <a:xfrm rot="4427580">
              <a:off x="2515246" y="-78510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87D6C65-80B6-3411-C961-F49CFAA9CD75}"/>
                </a:ext>
              </a:extLst>
            </p:cNvPr>
            <p:cNvSpPr/>
            <p:nvPr/>
          </p:nvSpPr>
          <p:spPr>
            <a:xfrm>
              <a:off x="395091" y="-277004"/>
              <a:ext cx="2636789" cy="3527595"/>
            </a:xfrm>
            <a:custGeom>
              <a:avLst/>
              <a:gdLst>
                <a:gd name="connsiteX0" fmla="*/ 2578164 w 2636789"/>
                <a:gd name="connsiteY0" fmla="*/ 952365 h 3527595"/>
                <a:gd name="connsiteX1" fmla="*/ 2577374 w 2636789"/>
                <a:gd name="connsiteY1" fmla="*/ 954057 h 3527595"/>
                <a:gd name="connsiteX2" fmla="*/ 2578046 w 2636789"/>
                <a:gd name="connsiteY2" fmla="*/ 952744 h 3527595"/>
                <a:gd name="connsiteX3" fmla="*/ 1946980 w 2636789"/>
                <a:gd name="connsiteY3" fmla="*/ 0 h 3527595"/>
                <a:gd name="connsiteX4" fmla="*/ 2632780 w 2636789"/>
                <a:gd name="connsiteY4" fmla="*/ 685800 h 3527595"/>
                <a:gd name="connsiteX5" fmla="*/ 2611189 w 2636789"/>
                <a:gd name="connsiteY5" fmla="*/ 857192 h 3527595"/>
                <a:gd name="connsiteX6" fmla="*/ 2587324 w 2636789"/>
                <a:gd name="connsiteY6" fmla="*/ 930752 h 3527595"/>
                <a:gd name="connsiteX7" fmla="*/ 2587400 w 2636789"/>
                <a:gd name="connsiteY7" fmla="*/ 930752 h 3527595"/>
                <a:gd name="connsiteX8" fmla="*/ 2565153 w 2636789"/>
                <a:gd name="connsiteY8" fmla="*/ 1019689 h 3527595"/>
                <a:gd name="connsiteX9" fmla="*/ 2477559 w 2636789"/>
                <a:gd name="connsiteY9" fmla="*/ 1335087 h 3527595"/>
                <a:gd name="connsiteX10" fmla="*/ 2542512 w 2636789"/>
                <a:gd name="connsiteY10" fmla="*/ 1656764 h 3527595"/>
                <a:gd name="connsiteX11" fmla="*/ 2551104 w 2636789"/>
                <a:gd name="connsiteY11" fmla="*/ 1690528 h 3527595"/>
                <a:gd name="connsiteX12" fmla="*/ 2585211 w 2636789"/>
                <a:gd name="connsiteY12" fmla="*/ 1791010 h 3527595"/>
                <a:gd name="connsiteX13" fmla="*/ 2620509 w 2636789"/>
                <a:gd name="connsiteY13" fmla="*/ 1958268 h 3527595"/>
                <a:gd name="connsiteX14" fmla="*/ 2627656 w 2636789"/>
                <a:gd name="connsiteY14" fmla="*/ 2062231 h 3527595"/>
                <a:gd name="connsiteX15" fmla="*/ 2634422 w 2636789"/>
                <a:gd name="connsiteY15" fmla="*/ 2123301 h 3527595"/>
                <a:gd name="connsiteX16" fmla="*/ 1653744 w 2636789"/>
                <a:gd name="connsiteY16" fmla="*/ 3482088 h 3527595"/>
                <a:gd name="connsiteX17" fmla="*/ 71577 w 2636789"/>
                <a:gd name="connsiteY17" fmla="*/ 2673722 h 3527595"/>
                <a:gd name="connsiteX18" fmla="*/ 65434 w 2636789"/>
                <a:gd name="connsiteY18" fmla="*/ 2654691 h 3527595"/>
                <a:gd name="connsiteX19" fmla="*/ 40721 w 2636789"/>
                <a:gd name="connsiteY19" fmla="*/ 2614376 h 3527595"/>
                <a:gd name="connsiteX20" fmla="*/ 53894 w 2636789"/>
                <a:gd name="connsiteY20" fmla="*/ 2237282 h 3527595"/>
                <a:gd name="connsiteX21" fmla="*/ 528525 w 2636789"/>
                <a:gd name="connsiteY21" fmla="*/ 2056805 h 3527595"/>
                <a:gd name="connsiteX22" fmla="*/ 547119 w 2636789"/>
                <a:gd name="connsiteY22" fmla="*/ 2065178 h 3527595"/>
                <a:gd name="connsiteX23" fmla="*/ 562259 w 2636789"/>
                <a:gd name="connsiteY23" fmla="*/ 2066234 h 3527595"/>
                <a:gd name="connsiteX24" fmla="*/ 708059 w 2636789"/>
                <a:gd name="connsiteY24" fmla="*/ 2178111 h 3527595"/>
                <a:gd name="connsiteX25" fmla="*/ 732047 w 2636789"/>
                <a:gd name="connsiteY25" fmla="*/ 2360316 h 3527595"/>
                <a:gd name="connsiteX26" fmla="*/ 730037 w 2636789"/>
                <a:gd name="connsiteY26" fmla="*/ 2365701 h 3527595"/>
                <a:gd name="connsiteX27" fmla="*/ 729549 w 2636789"/>
                <a:gd name="connsiteY27" fmla="*/ 2370542 h 3527595"/>
                <a:gd name="connsiteX28" fmla="*/ 526975 w 2636789"/>
                <a:gd name="connsiteY28" fmla="*/ 2535644 h 3527595"/>
                <a:gd name="connsiteX29" fmla="*/ 320201 w 2636789"/>
                <a:gd name="connsiteY29" fmla="*/ 2328870 h 3527595"/>
                <a:gd name="connsiteX30" fmla="*/ 526974 w 2636789"/>
                <a:gd name="connsiteY30" fmla="*/ 2442248 h 3527595"/>
                <a:gd name="connsiteX31" fmla="*/ 644883 w 2636789"/>
                <a:gd name="connsiteY31" fmla="*/ 2412043 h 3527595"/>
                <a:gd name="connsiteX32" fmla="*/ 661132 w 2636789"/>
                <a:gd name="connsiteY32" fmla="*/ 2400297 h 3527595"/>
                <a:gd name="connsiteX33" fmla="*/ 667497 w 2636789"/>
                <a:gd name="connsiteY33" fmla="*/ 2365762 h 3527595"/>
                <a:gd name="connsiteX34" fmla="*/ 632194 w 2636789"/>
                <a:gd name="connsiteY34" fmla="*/ 2221912 h 3527595"/>
                <a:gd name="connsiteX35" fmla="*/ 525267 w 2636789"/>
                <a:gd name="connsiteY35" fmla="*/ 2119413 h 3527595"/>
                <a:gd name="connsiteX36" fmla="*/ 470170 w 2636789"/>
                <a:gd name="connsiteY36" fmla="*/ 2099841 h 3527595"/>
                <a:gd name="connsiteX37" fmla="*/ 359751 w 2636789"/>
                <a:gd name="connsiteY37" fmla="*/ 2139066 h 3527595"/>
                <a:gd name="connsiteX38" fmla="*/ 180836 w 2636789"/>
                <a:gd name="connsiteY38" fmla="*/ 2310572 h 3527595"/>
                <a:gd name="connsiteX39" fmla="*/ 144236 w 2636789"/>
                <a:gd name="connsiteY39" fmla="*/ 2673194 h 3527595"/>
                <a:gd name="connsiteX40" fmla="*/ 153212 w 2636789"/>
                <a:gd name="connsiteY40" fmla="*/ 2694818 h 3527595"/>
                <a:gd name="connsiteX41" fmla="*/ 169298 w 2636789"/>
                <a:gd name="connsiteY41" fmla="*/ 2714417 h 3527595"/>
                <a:gd name="connsiteX42" fmla="*/ 1551201 w 2636789"/>
                <a:gd name="connsiteY42" fmla="*/ 3099389 h 3527595"/>
                <a:gd name="connsiteX43" fmla="*/ 1741882 w 2636789"/>
                <a:gd name="connsiteY43" fmla="*/ 3032044 h 3527595"/>
                <a:gd name="connsiteX44" fmla="*/ 1680036 w 2636789"/>
                <a:gd name="connsiteY44" fmla="*/ 3005646 h 3527595"/>
                <a:gd name="connsiteX45" fmla="*/ 1261180 w 2636789"/>
                <a:gd name="connsiteY45" fmla="*/ 2136775 h 3527595"/>
                <a:gd name="connsiteX46" fmla="*/ 1563543 w 2636789"/>
                <a:gd name="connsiteY46" fmla="*/ 1354846 h 3527595"/>
                <a:gd name="connsiteX47" fmla="*/ 1639517 w 2636789"/>
                <a:gd name="connsiteY47" fmla="*/ 1298144 h 3527595"/>
                <a:gd name="connsiteX48" fmla="*/ 1563543 w 2636789"/>
                <a:gd name="connsiteY48" fmla="*/ 1254476 h 3527595"/>
                <a:gd name="connsiteX49" fmla="*/ 1315074 w 2636789"/>
                <a:gd name="connsiteY49" fmla="*/ 952744 h 3527595"/>
                <a:gd name="connsiteX50" fmla="*/ 1293523 w 2636789"/>
                <a:gd name="connsiteY50" fmla="*/ 883321 h 3527595"/>
                <a:gd name="connsiteX51" fmla="*/ 1265507 w 2636789"/>
                <a:gd name="connsiteY51" fmla="*/ 896870 h 3527595"/>
                <a:gd name="connsiteX52" fmla="*/ 1185251 w 2636789"/>
                <a:gd name="connsiteY52" fmla="*/ 920062 h 3527595"/>
                <a:gd name="connsiteX53" fmla="*/ 1120365 w 2636789"/>
                <a:gd name="connsiteY53" fmla="*/ 927208 h 3527595"/>
                <a:gd name="connsiteX54" fmla="*/ 1114566 w 2636789"/>
                <a:gd name="connsiteY54" fmla="*/ 955928 h 3527595"/>
                <a:gd name="connsiteX55" fmla="*/ 959515 w 2636789"/>
                <a:gd name="connsiteY55" fmla="*/ 1058703 h 3527595"/>
                <a:gd name="connsiteX56" fmla="*/ 791240 w 2636789"/>
                <a:gd name="connsiteY56" fmla="*/ 890428 h 3527595"/>
                <a:gd name="connsiteX57" fmla="*/ 819979 w 2636789"/>
                <a:gd name="connsiteY57" fmla="*/ 796345 h 3527595"/>
                <a:gd name="connsiteX58" fmla="*/ 842169 w 2636789"/>
                <a:gd name="connsiteY58" fmla="*/ 771923 h 3527595"/>
                <a:gd name="connsiteX59" fmla="*/ 840527 w 2636789"/>
                <a:gd name="connsiteY59" fmla="*/ 770816 h 3527595"/>
                <a:gd name="connsiteX60" fmla="*/ 791240 w 2636789"/>
                <a:gd name="connsiteY60" fmla="*/ 651827 h 3527595"/>
                <a:gd name="connsiteX61" fmla="*/ 959515 w 2636789"/>
                <a:gd name="connsiteY61" fmla="*/ 483552 h 3527595"/>
                <a:gd name="connsiteX62" fmla="*/ 1114566 w 2636789"/>
                <a:gd name="connsiteY62" fmla="*/ 586327 h 3527595"/>
                <a:gd name="connsiteX63" fmla="*/ 1121632 w 2636789"/>
                <a:gd name="connsiteY63" fmla="*/ 621325 h 3527595"/>
                <a:gd name="connsiteX64" fmla="*/ 1185251 w 2636789"/>
                <a:gd name="connsiteY64" fmla="*/ 628683 h 3527595"/>
                <a:gd name="connsiteX65" fmla="*/ 1264531 w 2636789"/>
                <a:gd name="connsiteY65" fmla="*/ 652557 h 3527595"/>
                <a:gd name="connsiteX66" fmla="*/ 1275113 w 2636789"/>
                <a:gd name="connsiteY66" fmla="*/ 547587 h 3527595"/>
                <a:gd name="connsiteX67" fmla="*/ 1946980 w 2636789"/>
                <a:gd name="connsiteY67" fmla="*/ 0 h 3527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636789" h="3527595">
                  <a:moveTo>
                    <a:pt x="2578164" y="952365"/>
                  </a:moveTo>
                  <a:lnTo>
                    <a:pt x="2577374" y="954057"/>
                  </a:lnTo>
                  <a:lnTo>
                    <a:pt x="2578046" y="952744"/>
                  </a:lnTo>
                  <a:close/>
                  <a:moveTo>
                    <a:pt x="1946980" y="0"/>
                  </a:moveTo>
                  <a:cubicBezTo>
                    <a:pt x="2325737" y="0"/>
                    <a:pt x="2632780" y="307043"/>
                    <a:pt x="2632780" y="685800"/>
                  </a:cubicBezTo>
                  <a:cubicBezTo>
                    <a:pt x="2632780" y="744981"/>
                    <a:pt x="2625284" y="802411"/>
                    <a:pt x="2611189" y="857192"/>
                  </a:cubicBezTo>
                  <a:lnTo>
                    <a:pt x="2587324" y="930752"/>
                  </a:lnTo>
                  <a:lnTo>
                    <a:pt x="2587400" y="930752"/>
                  </a:lnTo>
                  <a:lnTo>
                    <a:pt x="2565153" y="1019689"/>
                  </a:lnTo>
                  <a:cubicBezTo>
                    <a:pt x="2543928" y="1123316"/>
                    <a:pt x="2477559" y="1200615"/>
                    <a:pt x="2477559" y="1335087"/>
                  </a:cubicBezTo>
                  <a:cubicBezTo>
                    <a:pt x="2477559" y="1435941"/>
                    <a:pt x="2514892" y="1558214"/>
                    <a:pt x="2542512" y="1656764"/>
                  </a:cubicBezTo>
                  <a:lnTo>
                    <a:pt x="2551104" y="1690528"/>
                  </a:lnTo>
                  <a:lnTo>
                    <a:pt x="2585211" y="1791010"/>
                  </a:lnTo>
                  <a:cubicBezTo>
                    <a:pt x="2600562" y="1844541"/>
                    <a:pt x="2612455" y="1900467"/>
                    <a:pt x="2620509" y="1958268"/>
                  </a:cubicBezTo>
                  <a:lnTo>
                    <a:pt x="2627656" y="2062231"/>
                  </a:lnTo>
                  <a:lnTo>
                    <a:pt x="2634422" y="2123301"/>
                  </a:lnTo>
                  <a:cubicBezTo>
                    <a:pt x="2671375" y="2738894"/>
                    <a:pt x="2272641" y="3316255"/>
                    <a:pt x="1653744" y="3482088"/>
                  </a:cubicBezTo>
                  <a:cubicBezTo>
                    <a:pt x="990639" y="3659766"/>
                    <a:pt x="310204" y="3301950"/>
                    <a:pt x="71577" y="2673722"/>
                  </a:cubicBezTo>
                  <a:lnTo>
                    <a:pt x="65434" y="2654691"/>
                  </a:lnTo>
                  <a:lnTo>
                    <a:pt x="40721" y="2614376"/>
                  </a:lnTo>
                  <a:cubicBezTo>
                    <a:pt x="-15732" y="2498411"/>
                    <a:pt x="-15448" y="2357386"/>
                    <a:pt x="53894" y="2237282"/>
                  </a:cubicBezTo>
                  <a:cubicBezTo>
                    <a:pt x="150973" y="2069136"/>
                    <a:pt x="351239" y="1997708"/>
                    <a:pt x="528525" y="2056805"/>
                  </a:cubicBezTo>
                  <a:lnTo>
                    <a:pt x="547119" y="2065178"/>
                  </a:lnTo>
                  <a:lnTo>
                    <a:pt x="562259" y="2066234"/>
                  </a:lnTo>
                  <a:cubicBezTo>
                    <a:pt x="621616" y="2082139"/>
                    <a:pt x="674906" y="2120688"/>
                    <a:pt x="708059" y="2178111"/>
                  </a:cubicBezTo>
                  <a:cubicBezTo>
                    <a:pt x="741212" y="2235534"/>
                    <a:pt x="747952" y="2300959"/>
                    <a:pt x="732047" y="2360316"/>
                  </a:cubicBezTo>
                  <a:lnTo>
                    <a:pt x="730037" y="2365701"/>
                  </a:lnTo>
                  <a:lnTo>
                    <a:pt x="729549" y="2370542"/>
                  </a:lnTo>
                  <a:cubicBezTo>
                    <a:pt x="710268" y="2464765"/>
                    <a:pt x="626899" y="2535644"/>
                    <a:pt x="526975" y="2535644"/>
                  </a:cubicBezTo>
                  <a:cubicBezTo>
                    <a:pt x="412777" y="2535644"/>
                    <a:pt x="320201" y="2443068"/>
                    <a:pt x="320201" y="2328870"/>
                  </a:cubicBezTo>
                  <a:cubicBezTo>
                    <a:pt x="365240" y="2399495"/>
                    <a:pt x="443210" y="2442248"/>
                    <a:pt x="526974" y="2442248"/>
                  </a:cubicBezTo>
                  <a:cubicBezTo>
                    <a:pt x="568856" y="2442248"/>
                    <a:pt x="609290" y="2431559"/>
                    <a:pt x="644883" y="2412043"/>
                  </a:cubicBezTo>
                  <a:lnTo>
                    <a:pt x="661132" y="2400297"/>
                  </a:lnTo>
                  <a:lnTo>
                    <a:pt x="667497" y="2365762"/>
                  </a:lnTo>
                  <a:cubicBezTo>
                    <a:pt x="669585" y="2316393"/>
                    <a:pt x="657902" y="2266441"/>
                    <a:pt x="632194" y="2221912"/>
                  </a:cubicBezTo>
                  <a:cubicBezTo>
                    <a:pt x="606485" y="2177383"/>
                    <a:pt x="569067" y="2142289"/>
                    <a:pt x="525267" y="2119413"/>
                  </a:cubicBezTo>
                  <a:lnTo>
                    <a:pt x="470170" y="2099841"/>
                  </a:lnTo>
                  <a:lnTo>
                    <a:pt x="359751" y="2139066"/>
                  </a:lnTo>
                  <a:cubicBezTo>
                    <a:pt x="286463" y="2177343"/>
                    <a:pt x="223853" y="2236064"/>
                    <a:pt x="180836" y="2310572"/>
                  </a:cubicBezTo>
                  <a:cubicBezTo>
                    <a:pt x="116310" y="2422334"/>
                    <a:pt x="104589" y="2554513"/>
                    <a:pt x="144236" y="2673194"/>
                  </a:cubicBezTo>
                  <a:lnTo>
                    <a:pt x="153212" y="2694818"/>
                  </a:lnTo>
                  <a:lnTo>
                    <a:pt x="169298" y="2714417"/>
                  </a:lnTo>
                  <a:cubicBezTo>
                    <a:pt x="521195" y="3080797"/>
                    <a:pt x="1049529" y="3233811"/>
                    <a:pt x="1551201" y="3099389"/>
                  </a:cubicBezTo>
                  <a:lnTo>
                    <a:pt x="1741882" y="3032044"/>
                  </a:lnTo>
                  <a:lnTo>
                    <a:pt x="1680036" y="3005646"/>
                  </a:lnTo>
                  <a:cubicBezTo>
                    <a:pt x="1433892" y="2862495"/>
                    <a:pt x="1261180" y="2527368"/>
                    <a:pt x="1261180" y="2136775"/>
                  </a:cubicBezTo>
                  <a:cubicBezTo>
                    <a:pt x="1261180" y="1811281"/>
                    <a:pt x="1381119" y="1524305"/>
                    <a:pt x="1563543" y="1354846"/>
                  </a:cubicBezTo>
                  <a:lnTo>
                    <a:pt x="1639517" y="1298144"/>
                  </a:lnTo>
                  <a:lnTo>
                    <a:pt x="1563543" y="1254476"/>
                  </a:lnTo>
                  <a:cubicBezTo>
                    <a:pt x="1454089" y="1180530"/>
                    <a:pt x="1367129" y="1075816"/>
                    <a:pt x="1315074" y="952744"/>
                  </a:cubicBezTo>
                  <a:lnTo>
                    <a:pt x="1293523" y="883321"/>
                  </a:lnTo>
                  <a:lnTo>
                    <a:pt x="1265507" y="896870"/>
                  </a:lnTo>
                  <a:cubicBezTo>
                    <a:pt x="1240239" y="906357"/>
                    <a:pt x="1212991" y="914198"/>
                    <a:pt x="1185251" y="920062"/>
                  </a:cubicBezTo>
                  <a:lnTo>
                    <a:pt x="1120365" y="927208"/>
                  </a:lnTo>
                  <a:lnTo>
                    <a:pt x="1114566" y="955928"/>
                  </a:lnTo>
                  <a:cubicBezTo>
                    <a:pt x="1089021" y="1016325"/>
                    <a:pt x="1029217" y="1058703"/>
                    <a:pt x="959515" y="1058703"/>
                  </a:cubicBezTo>
                  <a:cubicBezTo>
                    <a:pt x="866579" y="1058703"/>
                    <a:pt x="791240" y="983364"/>
                    <a:pt x="791240" y="890428"/>
                  </a:cubicBezTo>
                  <a:cubicBezTo>
                    <a:pt x="791240" y="855577"/>
                    <a:pt x="801835" y="823201"/>
                    <a:pt x="819979" y="796345"/>
                  </a:cubicBezTo>
                  <a:lnTo>
                    <a:pt x="842169" y="771923"/>
                  </a:lnTo>
                  <a:lnTo>
                    <a:pt x="840527" y="770816"/>
                  </a:lnTo>
                  <a:cubicBezTo>
                    <a:pt x="810075" y="740364"/>
                    <a:pt x="791240" y="698295"/>
                    <a:pt x="791240" y="651827"/>
                  </a:cubicBezTo>
                  <a:cubicBezTo>
                    <a:pt x="791240" y="558891"/>
                    <a:pt x="866579" y="483552"/>
                    <a:pt x="959515" y="483552"/>
                  </a:cubicBezTo>
                  <a:cubicBezTo>
                    <a:pt x="1029217" y="483552"/>
                    <a:pt x="1089021" y="525930"/>
                    <a:pt x="1114566" y="586327"/>
                  </a:cubicBezTo>
                  <a:lnTo>
                    <a:pt x="1121632" y="621325"/>
                  </a:lnTo>
                  <a:lnTo>
                    <a:pt x="1185251" y="628683"/>
                  </a:lnTo>
                  <a:lnTo>
                    <a:pt x="1264531" y="652557"/>
                  </a:lnTo>
                  <a:lnTo>
                    <a:pt x="1275113" y="547587"/>
                  </a:lnTo>
                  <a:cubicBezTo>
                    <a:pt x="1339061" y="235080"/>
                    <a:pt x="1615568" y="0"/>
                    <a:pt x="1946980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DEBC2AF6-84D9-3D56-948C-E8C9EB8794E0}"/>
                </a:ext>
              </a:extLst>
            </p:cNvPr>
            <p:cNvSpPr/>
            <p:nvPr/>
          </p:nvSpPr>
          <p:spPr>
            <a:xfrm>
              <a:off x="1794384" y="-271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A82C755-2A3C-FB1E-7A6C-59F8B2475148}"/>
                </a:ext>
              </a:extLst>
            </p:cNvPr>
            <p:cNvSpPr/>
            <p:nvPr/>
          </p:nvSpPr>
          <p:spPr>
            <a:xfrm>
              <a:off x="1829272" y="114982"/>
              <a:ext cx="239394" cy="23939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D5FC5A3-B4CE-4ED8-AEF9-D4CEE6C32569}"/>
                </a:ext>
              </a:extLst>
            </p:cNvPr>
            <p:cNvSpPr/>
            <p:nvPr/>
          </p:nvSpPr>
          <p:spPr>
            <a:xfrm>
              <a:off x="1656271" y="1027909"/>
              <a:ext cx="851264" cy="1728901"/>
            </a:xfrm>
            <a:custGeom>
              <a:avLst/>
              <a:gdLst>
                <a:gd name="connsiteX0" fmla="*/ 387532 w 851264"/>
                <a:gd name="connsiteY0" fmla="*/ 0 h 1728901"/>
                <a:gd name="connsiteX1" fmla="*/ 851264 w 851264"/>
                <a:gd name="connsiteY1" fmla="*/ 872814 h 1728901"/>
                <a:gd name="connsiteX2" fmla="*/ 480990 w 851264"/>
                <a:gd name="connsiteY2" fmla="*/ 1727896 h 1728901"/>
                <a:gd name="connsiteX3" fmla="*/ 475690 w 851264"/>
                <a:gd name="connsiteY3" fmla="*/ 1728901 h 1728901"/>
                <a:gd name="connsiteX4" fmla="*/ 480702 w 851264"/>
                <a:gd name="connsiteY4" fmla="*/ 1727131 h 1728901"/>
                <a:gd name="connsiteX5" fmla="*/ 418856 w 851264"/>
                <a:gd name="connsiteY5" fmla="*/ 1700733 h 1728901"/>
                <a:gd name="connsiteX6" fmla="*/ 0 w 851264"/>
                <a:gd name="connsiteY6" fmla="*/ 831862 h 1728901"/>
                <a:gd name="connsiteX7" fmla="*/ 302363 w 851264"/>
                <a:gd name="connsiteY7" fmla="*/ 49933 h 1728901"/>
                <a:gd name="connsiteX8" fmla="*/ 363041 w 851264"/>
                <a:gd name="connsiteY8" fmla="*/ 4647 h 172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264" h="1728901">
                  <a:moveTo>
                    <a:pt x="387532" y="0"/>
                  </a:moveTo>
                  <a:cubicBezTo>
                    <a:pt x="643644" y="0"/>
                    <a:pt x="851264" y="390772"/>
                    <a:pt x="851264" y="872814"/>
                  </a:cubicBezTo>
                  <a:cubicBezTo>
                    <a:pt x="851264" y="1294601"/>
                    <a:pt x="692305" y="1646509"/>
                    <a:pt x="480990" y="1727896"/>
                  </a:cubicBezTo>
                  <a:lnTo>
                    <a:pt x="475690" y="1728901"/>
                  </a:lnTo>
                  <a:lnTo>
                    <a:pt x="480702" y="1727131"/>
                  </a:lnTo>
                  <a:lnTo>
                    <a:pt x="418856" y="1700733"/>
                  </a:lnTo>
                  <a:cubicBezTo>
                    <a:pt x="172712" y="1557582"/>
                    <a:pt x="0" y="1222455"/>
                    <a:pt x="0" y="831862"/>
                  </a:cubicBezTo>
                  <a:cubicBezTo>
                    <a:pt x="0" y="506368"/>
                    <a:pt x="119939" y="219392"/>
                    <a:pt x="302363" y="49933"/>
                  </a:cubicBezTo>
                  <a:lnTo>
                    <a:pt x="363041" y="4647"/>
                  </a:lnTo>
                  <a:close/>
                </a:path>
              </a:pathLst>
            </a:custGeom>
            <a:solidFill>
              <a:srgbClr val="66FF66"/>
            </a:solidFill>
            <a:ln w="38100">
              <a:solidFill>
                <a:srgbClr val="008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8275B6C-59C1-F741-EF1B-340B2183FACC}"/>
              </a:ext>
            </a:extLst>
          </p:cNvPr>
          <p:cNvGrpSpPr/>
          <p:nvPr/>
        </p:nvGrpSpPr>
        <p:grpSpPr>
          <a:xfrm>
            <a:off x="4381612" y="950289"/>
            <a:ext cx="1142776" cy="2430232"/>
            <a:chOff x="4056531" y="-277004"/>
            <a:chExt cx="2011495" cy="4277652"/>
          </a:xfrm>
        </p:grpSpPr>
        <p:sp>
          <p:nvSpPr>
            <p:cNvPr id="35" name="楕円 51">
              <a:extLst>
                <a:ext uri="{FF2B5EF4-FFF2-40B4-BE49-F238E27FC236}">
                  <a16:creationId xmlns:a16="http://schemas.microsoft.com/office/drawing/2014/main" id="{B81ADCE2-6F43-32EE-70ED-8A71F211A680}"/>
                </a:ext>
              </a:extLst>
            </p:cNvPr>
            <p:cNvSpPr/>
            <p:nvPr/>
          </p:nvSpPr>
          <p:spPr>
            <a:xfrm rot="5400000">
              <a:off x="5274006" y="2031974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AE1F7A3-6A26-D398-B8F5-C15266093AEE}"/>
                </a:ext>
              </a:extLst>
            </p:cNvPr>
            <p:cNvSpPr/>
            <p:nvPr/>
          </p:nvSpPr>
          <p:spPr>
            <a:xfrm rot="4427580">
              <a:off x="5360046" y="-78510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8165EE6-E11A-A8BD-7CA4-DD0BC5AE5F86}"/>
                </a:ext>
              </a:extLst>
            </p:cNvPr>
            <p:cNvSpPr/>
            <p:nvPr/>
          </p:nvSpPr>
          <p:spPr>
            <a:xfrm>
              <a:off x="4056531" y="-277004"/>
              <a:ext cx="1828292" cy="4277652"/>
            </a:xfrm>
            <a:custGeom>
              <a:avLst/>
              <a:gdLst>
                <a:gd name="connsiteX0" fmla="*/ 1123990 w 1828292"/>
                <a:gd name="connsiteY0" fmla="*/ 0 h 4277652"/>
                <a:gd name="connsiteX1" fmla="*/ 1809790 w 1828292"/>
                <a:gd name="connsiteY1" fmla="*/ 685800 h 4277652"/>
                <a:gd name="connsiteX2" fmla="*/ 1692666 w 1828292"/>
                <a:gd name="connsiteY2" fmla="*/ 1069238 h 4277652"/>
                <a:gd name="connsiteX3" fmla="*/ 1611600 w 1828292"/>
                <a:gd name="connsiteY3" fmla="*/ 1167491 h 4277652"/>
                <a:gd name="connsiteX4" fmla="*/ 1557319 w 1828292"/>
                <a:gd name="connsiteY4" fmla="*/ 1240214 h 4277652"/>
                <a:gd name="connsiteX5" fmla="*/ 1562959 w 1828292"/>
                <a:gd name="connsiteY5" fmla="*/ 3217728 h 4277652"/>
                <a:gd name="connsiteX6" fmla="*/ 1598313 w 1828292"/>
                <a:gd name="connsiteY6" fmla="*/ 3264848 h 4277652"/>
                <a:gd name="connsiteX7" fmla="*/ 1607630 w 1828292"/>
                <a:gd name="connsiteY7" fmla="*/ 3274448 h 4277652"/>
                <a:gd name="connsiteX8" fmla="*/ 1752469 w 1828292"/>
                <a:gd name="connsiteY8" fmla="*/ 4063380 h 4277652"/>
                <a:gd name="connsiteX9" fmla="*/ 803532 w 1828292"/>
                <a:gd name="connsiteY9" fmla="*/ 4158568 h 4277652"/>
                <a:gd name="connsiteX10" fmla="*/ 745587 w 1828292"/>
                <a:gd name="connsiteY10" fmla="*/ 4125000 h 4277652"/>
                <a:gd name="connsiteX11" fmla="*/ 699584 w 1828292"/>
                <a:gd name="connsiteY11" fmla="*/ 4108094 h 4277652"/>
                <a:gd name="connsiteX12" fmla="*/ 469263 w 1828292"/>
                <a:gd name="connsiteY12" fmla="*/ 3814803 h 4277652"/>
                <a:gd name="connsiteX13" fmla="*/ 886380 w 1828292"/>
                <a:gd name="connsiteY13" fmla="*/ 3468293 h 4277652"/>
                <a:gd name="connsiteX14" fmla="*/ 915339 w 1828292"/>
                <a:gd name="connsiteY14" fmla="*/ 3466316 h 4277652"/>
                <a:gd name="connsiteX15" fmla="*/ 921466 w 1828292"/>
                <a:gd name="connsiteY15" fmla="*/ 3463638 h 4277652"/>
                <a:gd name="connsiteX16" fmla="*/ 1095315 w 1828292"/>
                <a:gd name="connsiteY16" fmla="*/ 3494021 h 4277652"/>
                <a:gd name="connsiteX17" fmla="*/ 964817 w 1828292"/>
                <a:gd name="connsiteY17" fmla="*/ 3711269 h 4277652"/>
                <a:gd name="connsiteX18" fmla="*/ 1016461 w 1828292"/>
                <a:gd name="connsiteY18" fmla="*/ 3539548 h 4277652"/>
                <a:gd name="connsiteX19" fmla="*/ 950426 w 1828292"/>
                <a:gd name="connsiteY19" fmla="*/ 3495321 h 4277652"/>
                <a:gd name="connsiteX20" fmla="*/ 906492 w 1828292"/>
                <a:gd name="connsiteY20" fmla="*/ 3491243 h 4277652"/>
                <a:gd name="connsiteX21" fmla="*/ 847471 w 1828292"/>
                <a:gd name="connsiteY21" fmla="*/ 3519379 h 4277652"/>
                <a:gd name="connsiteX22" fmla="*/ 641215 w 1828292"/>
                <a:gd name="connsiteY22" fmla="*/ 3814803 h 4277652"/>
                <a:gd name="connsiteX23" fmla="*/ 787618 w 1828292"/>
                <a:gd name="connsiteY23" fmla="*/ 4071633 h 4277652"/>
                <a:gd name="connsiteX24" fmla="*/ 812245 w 1828292"/>
                <a:gd name="connsiteY24" fmla="*/ 4087513 h 4277652"/>
                <a:gd name="connsiteX25" fmla="*/ 894052 w 1828292"/>
                <a:gd name="connsiteY25" fmla="*/ 4098133 h 4277652"/>
                <a:gd name="connsiteX26" fmla="*/ 1441534 w 1828292"/>
                <a:gd name="connsiteY26" fmla="*/ 3853738 h 4277652"/>
                <a:gd name="connsiteX27" fmla="*/ 1500804 w 1828292"/>
                <a:gd name="connsiteY27" fmla="*/ 3364535 h 4277652"/>
                <a:gd name="connsiteX28" fmla="*/ 1487106 w 1828292"/>
                <a:gd name="connsiteY28" fmla="*/ 3324882 h 4277652"/>
                <a:gd name="connsiteX29" fmla="*/ 1377154 w 1828292"/>
                <a:gd name="connsiteY29" fmla="*/ 3315882 h 4277652"/>
                <a:gd name="connsiteX30" fmla="*/ 281980 w 1828292"/>
                <a:gd name="connsiteY30" fmla="*/ 2224878 h 4277652"/>
                <a:gd name="connsiteX31" fmla="*/ 781115 w 1828292"/>
                <a:gd name="connsiteY31" fmla="*/ 1365548 h 4277652"/>
                <a:gd name="connsiteX32" fmla="*/ 860547 w 1828292"/>
                <a:gd name="connsiteY32" fmla="*/ 1317321 h 4277652"/>
                <a:gd name="connsiteX33" fmla="*/ 826668 w 1828292"/>
                <a:gd name="connsiteY33" fmla="*/ 1303973 h 4277652"/>
                <a:gd name="connsiteX34" fmla="*/ 492084 w 1828292"/>
                <a:gd name="connsiteY34" fmla="*/ 952744 h 4277652"/>
                <a:gd name="connsiteX35" fmla="*/ 474063 w 1828292"/>
                <a:gd name="connsiteY35" fmla="*/ 894692 h 4277652"/>
                <a:gd name="connsiteX36" fmla="*/ 394011 w 1828292"/>
                <a:gd name="connsiteY36" fmla="*/ 920062 h 4277652"/>
                <a:gd name="connsiteX37" fmla="*/ 329125 w 1828292"/>
                <a:gd name="connsiteY37" fmla="*/ 927208 h 4277652"/>
                <a:gd name="connsiteX38" fmla="*/ 323326 w 1828292"/>
                <a:gd name="connsiteY38" fmla="*/ 955929 h 4277652"/>
                <a:gd name="connsiteX39" fmla="*/ 168275 w 1828292"/>
                <a:gd name="connsiteY39" fmla="*/ 1058703 h 4277652"/>
                <a:gd name="connsiteX40" fmla="*/ 0 w 1828292"/>
                <a:gd name="connsiteY40" fmla="*/ 890428 h 4277652"/>
                <a:gd name="connsiteX41" fmla="*/ 49287 w 1828292"/>
                <a:gd name="connsiteY41" fmla="*/ 771440 h 4277652"/>
                <a:gd name="connsiteX42" fmla="*/ 50929 w 1828292"/>
                <a:gd name="connsiteY42" fmla="*/ 770333 h 4277652"/>
                <a:gd name="connsiteX43" fmla="*/ 28739 w 1828292"/>
                <a:gd name="connsiteY43" fmla="*/ 745912 h 4277652"/>
                <a:gd name="connsiteX44" fmla="*/ 0 w 1828292"/>
                <a:gd name="connsiteY44" fmla="*/ 651827 h 4277652"/>
                <a:gd name="connsiteX45" fmla="*/ 168275 w 1828292"/>
                <a:gd name="connsiteY45" fmla="*/ 483552 h 4277652"/>
                <a:gd name="connsiteX46" fmla="*/ 323326 w 1828292"/>
                <a:gd name="connsiteY46" fmla="*/ 586327 h 4277652"/>
                <a:gd name="connsiteX47" fmla="*/ 330392 w 1828292"/>
                <a:gd name="connsiteY47" fmla="*/ 621325 h 4277652"/>
                <a:gd name="connsiteX48" fmla="*/ 394011 w 1828292"/>
                <a:gd name="connsiteY48" fmla="*/ 628683 h 4277652"/>
                <a:gd name="connsiteX49" fmla="*/ 442477 w 1828292"/>
                <a:gd name="connsiteY49" fmla="*/ 643278 h 4277652"/>
                <a:gd name="connsiteX50" fmla="*/ 452123 w 1828292"/>
                <a:gd name="connsiteY50" fmla="*/ 547587 h 4277652"/>
                <a:gd name="connsiteX51" fmla="*/ 1123990 w 1828292"/>
                <a:gd name="connsiteY51" fmla="*/ 0 h 427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828292" h="42776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11600" y="1167491"/>
                  </a:lnTo>
                  <a:lnTo>
                    <a:pt x="1557319" y="1240214"/>
                  </a:lnTo>
                  <a:cubicBezTo>
                    <a:pt x="1136179" y="1854793"/>
                    <a:pt x="1138059" y="2604355"/>
                    <a:pt x="1562959" y="3217728"/>
                  </a:cubicBezTo>
                  <a:lnTo>
                    <a:pt x="1598313" y="3264848"/>
                  </a:lnTo>
                  <a:lnTo>
                    <a:pt x="1607630" y="3274448"/>
                  </a:lnTo>
                  <a:cubicBezTo>
                    <a:pt x="1828253" y="3537090"/>
                    <a:pt x="1896511" y="3849740"/>
                    <a:pt x="1752469" y="4063380"/>
                  </a:cubicBezTo>
                  <a:cubicBezTo>
                    <a:pt x="1584419" y="4312626"/>
                    <a:pt x="1183087" y="4344520"/>
                    <a:pt x="803532" y="4158568"/>
                  </a:cubicBezTo>
                  <a:lnTo>
                    <a:pt x="745587" y="4125000"/>
                  </a:lnTo>
                  <a:lnTo>
                    <a:pt x="699584" y="4108094"/>
                  </a:lnTo>
                  <a:cubicBezTo>
                    <a:pt x="560625" y="4044532"/>
                    <a:pt x="469263" y="3936891"/>
                    <a:pt x="469263" y="3814803"/>
                  </a:cubicBezTo>
                  <a:cubicBezTo>
                    <a:pt x="469263" y="3643880"/>
                    <a:pt x="648332" y="3501274"/>
                    <a:pt x="886380" y="3468293"/>
                  </a:cubicBezTo>
                  <a:lnTo>
                    <a:pt x="915339" y="3466316"/>
                  </a:lnTo>
                  <a:lnTo>
                    <a:pt x="921466" y="3463638"/>
                  </a:lnTo>
                  <a:cubicBezTo>
                    <a:pt x="999686" y="3440021"/>
                    <a:pt x="1069863" y="3449936"/>
                    <a:pt x="1095315" y="3494021"/>
                  </a:cubicBezTo>
                  <a:cubicBezTo>
                    <a:pt x="1129251" y="3552799"/>
                    <a:pt x="1070825" y="3650065"/>
                    <a:pt x="964817" y="3711269"/>
                  </a:cubicBezTo>
                  <a:cubicBezTo>
                    <a:pt x="1022226" y="3649538"/>
                    <a:pt x="1042001" y="3583785"/>
                    <a:pt x="1016461" y="3539548"/>
                  </a:cubicBezTo>
                  <a:cubicBezTo>
                    <a:pt x="1003691" y="3517429"/>
                    <a:pt x="980597" y="3502432"/>
                    <a:pt x="950426" y="3495321"/>
                  </a:cubicBezTo>
                  <a:lnTo>
                    <a:pt x="906492" y="3491243"/>
                  </a:lnTo>
                  <a:lnTo>
                    <a:pt x="847471" y="3519379"/>
                  </a:lnTo>
                  <a:cubicBezTo>
                    <a:pt x="719097" y="3590773"/>
                    <a:pt x="641215" y="3698462"/>
                    <a:pt x="641215" y="3814803"/>
                  </a:cubicBezTo>
                  <a:cubicBezTo>
                    <a:pt x="641215" y="3911753"/>
                    <a:pt x="695300" y="4002696"/>
                    <a:pt x="787618" y="4071633"/>
                  </a:cubicBezTo>
                  <a:lnTo>
                    <a:pt x="812245" y="4087513"/>
                  </a:lnTo>
                  <a:lnTo>
                    <a:pt x="894052" y="4098133"/>
                  </a:lnTo>
                  <a:cubicBezTo>
                    <a:pt x="1133618" y="4100726"/>
                    <a:pt x="1332942" y="4014798"/>
                    <a:pt x="1441534" y="3853738"/>
                  </a:cubicBezTo>
                  <a:cubicBezTo>
                    <a:pt x="1532027" y="3719521"/>
                    <a:pt x="1550527" y="3546456"/>
                    <a:pt x="1500804" y="3364535"/>
                  </a:cubicBezTo>
                  <a:lnTo>
                    <a:pt x="1487106" y="3324882"/>
                  </a:lnTo>
                  <a:lnTo>
                    <a:pt x="1377154" y="3315882"/>
                  </a:lnTo>
                  <a:cubicBezTo>
                    <a:pt x="752140" y="3212040"/>
                    <a:pt x="281980" y="2763038"/>
                    <a:pt x="281980" y="2224878"/>
                  </a:cubicBezTo>
                  <a:cubicBezTo>
                    <a:pt x="281980" y="1878918"/>
                    <a:pt x="476281" y="1569804"/>
                    <a:pt x="781115" y="1365548"/>
                  </a:cubicBezTo>
                  <a:lnTo>
                    <a:pt x="860547" y="1317321"/>
                  </a:lnTo>
                  <a:lnTo>
                    <a:pt x="826668" y="1303973"/>
                  </a:lnTo>
                  <a:cubicBezTo>
                    <a:pt x="676760" y="1231740"/>
                    <a:pt x="557153" y="1106584"/>
                    <a:pt x="492084" y="952744"/>
                  </a:cubicBezTo>
                  <a:lnTo>
                    <a:pt x="474063" y="894692"/>
                  </a:lnTo>
                  <a:lnTo>
                    <a:pt x="394011" y="920062"/>
                  </a:lnTo>
                  <a:lnTo>
                    <a:pt x="329125" y="927208"/>
                  </a:lnTo>
                  <a:lnTo>
                    <a:pt x="323326" y="955929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43960"/>
                    <a:pt x="18835" y="801892"/>
                    <a:pt x="49287" y="771440"/>
                  </a:cubicBezTo>
                  <a:lnTo>
                    <a:pt x="50929" y="770333"/>
                  </a:lnTo>
                  <a:lnTo>
                    <a:pt x="28739" y="745912"/>
                  </a:lnTo>
                  <a:cubicBezTo>
                    <a:pt x="10595" y="719055"/>
                    <a:pt x="0" y="686678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7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7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80D247BE-97F3-FA18-960E-E6A8B3D7A9F2}"/>
                </a:ext>
              </a:extLst>
            </p:cNvPr>
            <p:cNvSpPr/>
            <p:nvPr/>
          </p:nvSpPr>
          <p:spPr>
            <a:xfrm>
              <a:off x="4664584" y="-271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4BA4D6F2-38CE-1F72-35E5-2388479FB764}"/>
                </a:ext>
              </a:extLst>
            </p:cNvPr>
            <p:cNvSpPr/>
            <p:nvPr/>
          </p:nvSpPr>
          <p:spPr>
            <a:xfrm>
              <a:off x="4699472" y="114982"/>
              <a:ext cx="239394" cy="23939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0442CA5-01A1-BE50-A5EC-7297DCE44065}"/>
                </a:ext>
              </a:extLst>
            </p:cNvPr>
            <p:cNvSpPr/>
            <p:nvPr/>
          </p:nvSpPr>
          <p:spPr>
            <a:xfrm>
              <a:off x="4338512" y="1055018"/>
              <a:ext cx="664079" cy="1846755"/>
            </a:xfrm>
            <a:custGeom>
              <a:avLst/>
              <a:gdLst>
                <a:gd name="connsiteX0" fmla="*/ 580399 w 664079"/>
                <a:gd name="connsiteY0" fmla="*/ 0 h 1846755"/>
                <a:gd name="connsiteX1" fmla="*/ 659251 w 664079"/>
                <a:gd name="connsiteY1" fmla="*/ 1840503 h 1846755"/>
                <a:gd name="connsiteX2" fmla="*/ 664079 w 664079"/>
                <a:gd name="connsiteY2" fmla="*/ 1846755 h 1846755"/>
                <a:gd name="connsiteX3" fmla="*/ 660376 w 664079"/>
                <a:gd name="connsiteY3" fmla="*/ 1845262 h 1846755"/>
                <a:gd name="connsiteX4" fmla="*/ 0 w 664079"/>
                <a:gd name="connsiteY4" fmla="*/ 892857 h 1846755"/>
                <a:gd name="connsiteX5" fmla="*/ 499135 w 664079"/>
                <a:gd name="connsiteY5" fmla="*/ 33527 h 1846755"/>
                <a:gd name="connsiteX6" fmla="*/ 542309 w 664079"/>
                <a:gd name="connsiteY6" fmla="*/ 7314 h 184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4079" h="1846755">
                  <a:moveTo>
                    <a:pt x="580399" y="0"/>
                  </a:moveTo>
                  <a:cubicBezTo>
                    <a:pt x="243030" y="569862"/>
                    <a:pt x="279281" y="1304959"/>
                    <a:pt x="659251" y="1840503"/>
                  </a:cubicBezTo>
                  <a:lnTo>
                    <a:pt x="664079" y="1846755"/>
                  </a:lnTo>
                  <a:lnTo>
                    <a:pt x="660376" y="1845262"/>
                  </a:lnTo>
                  <a:cubicBezTo>
                    <a:pt x="264465" y="1649946"/>
                    <a:pt x="0" y="1296477"/>
                    <a:pt x="0" y="892857"/>
                  </a:cubicBezTo>
                  <a:cubicBezTo>
                    <a:pt x="0" y="546897"/>
                    <a:pt x="194301" y="237783"/>
                    <a:pt x="499135" y="33527"/>
                  </a:cubicBezTo>
                  <a:lnTo>
                    <a:pt x="542309" y="7314"/>
                  </a:lnTo>
                  <a:close/>
                </a:path>
              </a:pathLst>
            </a:custGeom>
            <a:solidFill>
              <a:srgbClr val="66FF66"/>
            </a:solidFill>
            <a:ln w="38100">
              <a:solidFill>
                <a:srgbClr val="008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C7930F7-50F1-16B2-A911-D19B74DB6E41}"/>
              </a:ext>
            </a:extLst>
          </p:cNvPr>
          <p:cNvGrpSpPr/>
          <p:nvPr/>
        </p:nvGrpSpPr>
        <p:grpSpPr>
          <a:xfrm>
            <a:off x="7375585" y="899784"/>
            <a:ext cx="1418284" cy="2531242"/>
            <a:chOff x="6787031" y="-277004"/>
            <a:chExt cx="2496440" cy="4455452"/>
          </a:xfrm>
        </p:grpSpPr>
        <p:sp>
          <p:nvSpPr>
            <p:cNvPr id="42" name="楕円 51">
              <a:extLst>
                <a:ext uri="{FF2B5EF4-FFF2-40B4-BE49-F238E27FC236}">
                  <a16:creationId xmlns:a16="http://schemas.microsoft.com/office/drawing/2014/main" id="{163EFD2F-62E2-D2C9-C52C-E1C854DC708E}"/>
                </a:ext>
              </a:extLst>
            </p:cNvPr>
            <p:cNvSpPr/>
            <p:nvPr/>
          </p:nvSpPr>
          <p:spPr>
            <a:xfrm rot="5400000">
              <a:off x="7834326" y="2382494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B0C40A5-2625-5278-21C6-865679061760}"/>
                </a:ext>
              </a:extLst>
            </p:cNvPr>
            <p:cNvSpPr/>
            <p:nvPr/>
          </p:nvSpPr>
          <p:spPr>
            <a:xfrm rot="4427580">
              <a:off x="8090546" y="-78510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7BF33A9-DB67-429F-59E9-71A097229C2A}"/>
                </a:ext>
              </a:extLst>
            </p:cNvPr>
            <p:cNvSpPr/>
            <p:nvPr/>
          </p:nvSpPr>
          <p:spPr>
            <a:xfrm>
              <a:off x="6787031" y="-277004"/>
              <a:ext cx="2496440" cy="4455452"/>
            </a:xfrm>
            <a:custGeom>
              <a:avLst/>
              <a:gdLst>
                <a:gd name="connsiteX0" fmla="*/ 1123990 w 2496440"/>
                <a:gd name="connsiteY0" fmla="*/ 0 h 4455452"/>
                <a:gd name="connsiteX1" fmla="*/ 1809790 w 2496440"/>
                <a:gd name="connsiteY1" fmla="*/ 685800 h 4455452"/>
                <a:gd name="connsiteX2" fmla="*/ 1692666 w 2496440"/>
                <a:gd name="connsiteY2" fmla="*/ 1069238 h 4455452"/>
                <a:gd name="connsiteX3" fmla="*/ 1689185 w 2496440"/>
                <a:gd name="connsiteY3" fmla="*/ 1073457 h 4455452"/>
                <a:gd name="connsiteX4" fmla="*/ 1691679 w 2496440"/>
                <a:gd name="connsiteY4" fmla="*/ 1073149 h 4455452"/>
                <a:gd name="connsiteX5" fmla="*/ 1192061 w 2496440"/>
                <a:gd name="connsiteY5" fmla="*/ 2752725 h 4455452"/>
                <a:gd name="connsiteX6" fmla="*/ 1577560 w 2496440"/>
                <a:gd name="connsiteY6" fmla="*/ 4250260 h 4455452"/>
                <a:gd name="connsiteX7" fmla="*/ 1580958 w 2496440"/>
                <a:gd name="connsiteY7" fmla="*/ 4255682 h 4455452"/>
                <a:gd name="connsiteX8" fmla="*/ 1613634 w 2496440"/>
                <a:gd name="connsiteY8" fmla="*/ 4249515 h 4455452"/>
                <a:gd name="connsiteX9" fmla="*/ 1936834 w 2496440"/>
                <a:gd name="connsiteY9" fmla="*/ 4031538 h 4455452"/>
                <a:gd name="connsiteX10" fmla="*/ 1903932 w 2496440"/>
                <a:gd name="connsiteY10" fmla="*/ 3321700 h 4455452"/>
                <a:gd name="connsiteX11" fmla="*/ 1872795 w 2496440"/>
                <a:gd name="connsiteY11" fmla="*/ 3272946 h 4455452"/>
                <a:gd name="connsiteX12" fmla="*/ 1846690 w 2496440"/>
                <a:gd name="connsiteY12" fmla="*/ 3241639 h 4455452"/>
                <a:gd name="connsiteX13" fmla="*/ 1793872 w 2496440"/>
                <a:gd name="connsiteY13" fmla="*/ 2872482 h 4455452"/>
                <a:gd name="connsiteX14" fmla="*/ 2328361 w 2496440"/>
                <a:gd name="connsiteY14" fmla="*/ 2780953 h 4455452"/>
                <a:gd name="connsiteX15" fmla="*/ 2354428 w 2496440"/>
                <a:gd name="connsiteY15" fmla="*/ 2793721 h 4455452"/>
                <a:gd name="connsiteX16" fmla="*/ 2361073 w 2496440"/>
                <a:gd name="connsiteY16" fmla="*/ 2794465 h 4455452"/>
                <a:gd name="connsiteX17" fmla="*/ 2496440 w 2496440"/>
                <a:gd name="connsiteY17" fmla="*/ 2907701 h 4455452"/>
                <a:gd name="connsiteX18" fmla="*/ 2274802 w 2496440"/>
                <a:gd name="connsiteY18" fmla="*/ 3030595 h 4455452"/>
                <a:gd name="connsiteX19" fmla="*/ 2405387 w 2496440"/>
                <a:gd name="connsiteY19" fmla="*/ 2907702 h 4455452"/>
                <a:gd name="connsiteX20" fmla="*/ 2370313 w 2496440"/>
                <a:gd name="connsiteY20" fmla="*/ 2836383 h 4455452"/>
                <a:gd name="connsiteX21" fmla="*/ 2341370 w 2496440"/>
                <a:gd name="connsiteY21" fmla="*/ 2815888 h 4455452"/>
                <a:gd name="connsiteX22" fmla="*/ 2269122 w 2496440"/>
                <a:gd name="connsiteY22" fmla="*/ 2805741 h 4455452"/>
                <a:gd name="connsiteX23" fmla="*/ 1942787 w 2496440"/>
                <a:gd name="connsiteY23" fmla="*/ 2958458 h 4455452"/>
                <a:gd name="connsiteX24" fmla="*/ 1973698 w 2496440"/>
                <a:gd name="connsiteY24" fmla="*/ 3317430 h 4455452"/>
                <a:gd name="connsiteX25" fmla="*/ 1978570 w 2496440"/>
                <a:gd name="connsiteY25" fmla="*/ 3324516 h 4455452"/>
                <a:gd name="connsiteX26" fmla="*/ 1980199 w 2496440"/>
                <a:gd name="connsiteY26" fmla="*/ 3325784 h 4455452"/>
                <a:gd name="connsiteX27" fmla="*/ 2247769 w 2496440"/>
                <a:gd name="connsiteY27" fmla="*/ 4241180 h 4455452"/>
                <a:gd name="connsiteX28" fmla="*/ 1623549 w 2496440"/>
                <a:gd name="connsiteY28" fmla="*/ 4442417 h 4455452"/>
                <a:gd name="connsiteX29" fmla="*/ 1533438 w 2496440"/>
                <a:gd name="connsiteY29" fmla="*/ 4420265 h 4455452"/>
                <a:gd name="connsiteX30" fmla="*/ 1415254 w 2496440"/>
                <a:gd name="connsiteY30" fmla="*/ 4398178 h 4455452"/>
                <a:gd name="connsiteX31" fmla="*/ 320080 w 2496440"/>
                <a:gd name="connsiteY31" fmla="*/ 2752725 h 4455452"/>
                <a:gd name="connsiteX32" fmla="*/ 924805 w 2496440"/>
                <a:gd name="connsiteY32" fmla="*/ 1359995 h 4455452"/>
                <a:gd name="connsiteX33" fmla="*/ 947491 w 2496440"/>
                <a:gd name="connsiteY33" fmla="*/ 1344916 h 4455452"/>
                <a:gd name="connsiteX34" fmla="*/ 920055 w 2496440"/>
                <a:gd name="connsiteY34" fmla="*/ 1340768 h 4455452"/>
                <a:gd name="connsiteX35" fmla="*/ 492084 w 2496440"/>
                <a:gd name="connsiteY35" fmla="*/ 952744 h 4455452"/>
                <a:gd name="connsiteX36" fmla="*/ 474678 w 2496440"/>
                <a:gd name="connsiteY36" fmla="*/ 896671 h 4455452"/>
                <a:gd name="connsiteX37" fmla="*/ 474267 w 2496440"/>
                <a:gd name="connsiteY37" fmla="*/ 896870 h 4455452"/>
                <a:gd name="connsiteX38" fmla="*/ 394011 w 2496440"/>
                <a:gd name="connsiteY38" fmla="*/ 920062 h 4455452"/>
                <a:gd name="connsiteX39" fmla="*/ 329125 w 2496440"/>
                <a:gd name="connsiteY39" fmla="*/ 927208 h 4455452"/>
                <a:gd name="connsiteX40" fmla="*/ 323326 w 2496440"/>
                <a:gd name="connsiteY40" fmla="*/ 955928 h 4455452"/>
                <a:gd name="connsiteX41" fmla="*/ 168275 w 2496440"/>
                <a:gd name="connsiteY41" fmla="*/ 1058703 h 4455452"/>
                <a:gd name="connsiteX42" fmla="*/ 0 w 2496440"/>
                <a:gd name="connsiteY42" fmla="*/ 890428 h 4455452"/>
                <a:gd name="connsiteX43" fmla="*/ 28739 w 2496440"/>
                <a:gd name="connsiteY43" fmla="*/ 796344 h 4455452"/>
                <a:gd name="connsiteX44" fmla="*/ 50929 w 2496440"/>
                <a:gd name="connsiteY44" fmla="*/ 771923 h 4455452"/>
                <a:gd name="connsiteX45" fmla="*/ 49287 w 2496440"/>
                <a:gd name="connsiteY45" fmla="*/ 770816 h 4455452"/>
                <a:gd name="connsiteX46" fmla="*/ 0 w 2496440"/>
                <a:gd name="connsiteY46" fmla="*/ 651827 h 4455452"/>
                <a:gd name="connsiteX47" fmla="*/ 168275 w 2496440"/>
                <a:gd name="connsiteY47" fmla="*/ 483552 h 4455452"/>
                <a:gd name="connsiteX48" fmla="*/ 323326 w 2496440"/>
                <a:gd name="connsiteY48" fmla="*/ 586328 h 4455452"/>
                <a:gd name="connsiteX49" fmla="*/ 330392 w 2496440"/>
                <a:gd name="connsiteY49" fmla="*/ 621325 h 4455452"/>
                <a:gd name="connsiteX50" fmla="*/ 394011 w 2496440"/>
                <a:gd name="connsiteY50" fmla="*/ 628683 h 4455452"/>
                <a:gd name="connsiteX51" fmla="*/ 442477 w 2496440"/>
                <a:gd name="connsiteY51" fmla="*/ 643278 h 4455452"/>
                <a:gd name="connsiteX52" fmla="*/ 452123 w 2496440"/>
                <a:gd name="connsiteY52" fmla="*/ 547588 h 4455452"/>
                <a:gd name="connsiteX53" fmla="*/ 1123990 w 2496440"/>
                <a:gd name="connsiteY53" fmla="*/ 0 h 4455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96440" h="44554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89185" y="1073457"/>
                  </a:lnTo>
                  <a:lnTo>
                    <a:pt x="1691679" y="1073149"/>
                  </a:lnTo>
                  <a:cubicBezTo>
                    <a:pt x="1368971" y="1543603"/>
                    <a:pt x="1192061" y="2138327"/>
                    <a:pt x="1192061" y="2752725"/>
                  </a:cubicBezTo>
                  <a:cubicBezTo>
                    <a:pt x="1192061" y="3290323"/>
                    <a:pt x="1327508" y="3812859"/>
                    <a:pt x="1577560" y="4250260"/>
                  </a:cubicBezTo>
                  <a:lnTo>
                    <a:pt x="1580958" y="4255682"/>
                  </a:lnTo>
                  <a:lnTo>
                    <a:pt x="1613634" y="4249515"/>
                  </a:lnTo>
                  <a:cubicBezTo>
                    <a:pt x="1751719" y="4212893"/>
                    <a:pt x="1864439" y="4138911"/>
                    <a:pt x="1936834" y="4031538"/>
                  </a:cubicBezTo>
                  <a:cubicBezTo>
                    <a:pt x="2063524" y="3843635"/>
                    <a:pt x="2049107" y="3579588"/>
                    <a:pt x="1903932" y="3321700"/>
                  </a:cubicBezTo>
                  <a:lnTo>
                    <a:pt x="1872795" y="3272946"/>
                  </a:lnTo>
                  <a:lnTo>
                    <a:pt x="1846690" y="3241639"/>
                  </a:lnTo>
                  <a:cubicBezTo>
                    <a:pt x="1758129" y="3117113"/>
                    <a:pt x="1732828" y="2978213"/>
                    <a:pt x="1793872" y="2872482"/>
                  </a:cubicBezTo>
                  <a:cubicBezTo>
                    <a:pt x="1879334" y="2724458"/>
                    <a:pt x="2105715" y="2690492"/>
                    <a:pt x="2328361" y="2780953"/>
                  </a:cubicBezTo>
                  <a:lnTo>
                    <a:pt x="2354428" y="2793721"/>
                  </a:lnTo>
                  <a:lnTo>
                    <a:pt x="2361073" y="2794465"/>
                  </a:lnTo>
                  <a:cubicBezTo>
                    <a:pt x="2440623" y="2813121"/>
                    <a:pt x="2496440" y="2856797"/>
                    <a:pt x="2496440" y="2907701"/>
                  </a:cubicBezTo>
                  <a:cubicBezTo>
                    <a:pt x="2496440" y="2975573"/>
                    <a:pt x="2397209" y="3030595"/>
                    <a:pt x="2274802" y="3030595"/>
                  </a:cubicBezTo>
                  <a:cubicBezTo>
                    <a:pt x="2355385" y="3005839"/>
                    <a:pt x="2405387" y="2958783"/>
                    <a:pt x="2405387" y="2907702"/>
                  </a:cubicBezTo>
                  <a:cubicBezTo>
                    <a:pt x="2405387" y="2882162"/>
                    <a:pt x="2392887" y="2857627"/>
                    <a:pt x="2370313" y="2836383"/>
                  </a:cubicBezTo>
                  <a:lnTo>
                    <a:pt x="2341370" y="2815888"/>
                  </a:lnTo>
                  <a:lnTo>
                    <a:pt x="2269122" y="2805741"/>
                  </a:lnTo>
                  <a:cubicBezTo>
                    <a:pt x="2122250" y="2803383"/>
                    <a:pt x="2000958" y="2857704"/>
                    <a:pt x="1942787" y="2958458"/>
                  </a:cubicBezTo>
                  <a:cubicBezTo>
                    <a:pt x="1884617" y="3059211"/>
                    <a:pt x="1898220" y="3191414"/>
                    <a:pt x="1973698" y="3317430"/>
                  </a:cubicBezTo>
                  <a:lnTo>
                    <a:pt x="1978570" y="3324516"/>
                  </a:lnTo>
                  <a:lnTo>
                    <a:pt x="1980199" y="3325784"/>
                  </a:lnTo>
                  <a:cubicBezTo>
                    <a:pt x="2294903" y="3607923"/>
                    <a:pt x="2415818" y="3991934"/>
                    <a:pt x="2247769" y="4241180"/>
                  </a:cubicBezTo>
                  <a:cubicBezTo>
                    <a:pt x="2127733" y="4419213"/>
                    <a:pt x="1888676" y="4486352"/>
                    <a:pt x="1623549" y="4442417"/>
                  </a:cubicBezTo>
                  <a:lnTo>
                    <a:pt x="1533438" y="4420265"/>
                  </a:lnTo>
                  <a:lnTo>
                    <a:pt x="1415254" y="4398178"/>
                  </a:lnTo>
                  <a:cubicBezTo>
                    <a:pt x="790240" y="4241564"/>
                    <a:pt x="320080" y="3564379"/>
                    <a:pt x="320080" y="2752725"/>
                  </a:cubicBezTo>
                  <a:cubicBezTo>
                    <a:pt x="320080" y="2172973"/>
                    <a:pt x="559958" y="1661826"/>
                    <a:pt x="924805" y="1359995"/>
                  </a:cubicBezTo>
                  <a:lnTo>
                    <a:pt x="947491" y="1344916"/>
                  </a:lnTo>
                  <a:lnTo>
                    <a:pt x="920055" y="1340768"/>
                  </a:lnTo>
                  <a:cubicBezTo>
                    <a:pt x="726785" y="1280655"/>
                    <a:pt x="570167" y="1137352"/>
                    <a:pt x="492084" y="952744"/>
                  </a:cubicBezTo>
                  <a:lnTo>
                    <a:pt x="474678" y="896671"/>
                  </a:lnTo>
                  <a:lnTo>
                    <a:pt x="474267" y="896870"/>
                  </a:lnTo>
                  <a:cubicBezTo>
                    <a:pt x="448999" y="906357"/>
                    <a:pt x="421751" y="914199"/>
                    <a:pt x="394011" y="920062"/>
                  </a:cubicBezTo>
                  <a:lnTo>
                    <a:pt x="329125" y="927208"/>
                  </a:lnTo>
                  <a:lnTo>
                    <a:pt x="323326" y="955928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55577"/>
                    <a:pt x="10595" y="823201"/>
                    <a:pt x="28739" y="796344"/>
                  </a:cubicBezTo>
                  <a:lnTo>
                    <a:pt x="50929" y="771923"/>
                  </a:lnTo>
                  <a:lnTo>
                    <a:pt x="49287" y="770816"/>
                  </a:lnTo>
                  <a:cubicBezTo>
                    <a:pt x="18835" y="740364"/>
                    <a:pt x="0" y="698295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8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8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008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6919B2E6-9744-8892-0E4E-D994C6822465}"/>
                </a:ext>
              </a:extLst>
            </p:cNvPr>
            <p:cNvSpPr/>
            <p:nvPr/>
          </p:nvSpPr>
          <p:spPr>
            <a:xfrm>
              <a:off x="7395084" y="-271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F948019-C3C7-9C40-CB14-7EFB7BBF1CB2}"/>
                </a:ext>
              </a:extLst>
            </p:cNvPr>
            <p:cNvSpPr/>
            <p:nvPr/>
          </p:nvSpPr>
          <p:spPr>
            <a:xfrm>
              <a:off x="7429972" y="114982"/>
              <a:ext cx="239394" cy="23939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F965696-5A56-B939-F014-391F7656F4CB}"/>
                </a:ext>
              </a:extLst>
            </p:cNvPr>
            <p:cNvSpPr/>
            <p:nvPr/>
          </p:nvSpPr>
          <p:spPr>
            <a:xfrm>
              <a:off x="7107112" y="1081249"/>
              <a:ext cx="619541" cy="2793485"/>
            </a:xfrm>
            <a:custGeom>
              <a:avLst/>
              <a:gdLst>
                <a:gd name="connsiteX0" fmla="*/ 619541 w 619541"/>
                <a:gd name="connsiteY0" fmla="*/ 0 h 2793485"/>
                <a:gd name="connsiteX1" fmla="*/ 523813 w 619541"/>
                <a:gd name="connsiteY1" fmla="*/ 2463289 h 2793485"/>
                <a:gd name="connsiteX2" fmla="*/ 618480 w 619541"/>
                <a:gd name="connsiteY2" fmla="*/ 2793485 h 2793485"/>
                <a:gd name="connsiteX3" fmla="*/ 473990 w 619541"/>
                <a:gd name="connsiteY3" fmla="*/ 2664480 h 2793485"/>
                <a:gd name="connsiteX4" fmla="*/ 0 w 619541"/>
                <a:gd name="connsiteY4" fmla="*/ 1394473 h 2793485"/>
                <a:gd name="connsiteX5" fmla="*/ 604725 w 619541"/>
                <a:gd name="connsiteY5" fmla="*/ 1743 h 2793485"/>
                <a:gd name="connsiteX6" fmla="*/ 605570 w 619541"/>
                <a:gd name="connsiteY6" fmla="*/ 1182 h 2793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41" h="2793485">
                  <a:moveTo>
                    <a:pt x="619541" y="0"/>
                  </a:moveTo>
                  <a:cubicBezTo>
                    <a:pt x="364267" y="759849"/>
                    <a:pt x="332358" y="1666693"/>
                    <a:pt x="523813" y="2463289"/>
                  </a:cubicBezTo>
                  <a:lnTo>
                    <a:pt x="618480" y="2793485"/>
                  </a:lnTo>
                  <a:lnTo>
                    <a:pt x="473990" y="2664480"/>
                  </a:lnTo>
                  <a:cubicBezTo>
                    <a:pt x="183657" y="2356514"/>
                    <a:pt x="0" y="1901757"/>
                    <a:pt x="0" y="1394473"/>
                  </a:cubicBezTo>
                  <a:cubicBezTo>
                    <a:pt x="0" y="814721"/>
                    <a:pt x="239878" y="303574"/>
                    <a:pt x="604725" y="1743"/>
                  </a:cubicBezTo>
                  <a:lnTo>
                    <a:pt x="605570" y="1182"/>
                  </a:lnTo>
                  <a:close/>
                </a:path>
              </a:pathLst>
            </a:custGeom>
            <a:solidFill>
              <a:srgbClr val="66FF66"/>
            </a:solidFill>
            <a:ln w="38100">
              <a:solidFill>
                <a:srgbClr val="008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2F603A1-F58B-8CAA-83A1-681916006975}"/>
              </a:ext>
            </a:extLst>
          </p:cNvPr>
          <p:cNvGrpSpPr/>
          <p:nvPr/>
        </p:nvGrpSpPr>
        <p:grpSpPr>
          <a:xfrm>
            <a:off x="1116138" y="4046574"/>
            <a:ext cx="1766870" cy="2004110"/>
            <a:chOff x="-803981" y="3872302"/>
            <a:chExt cx="3110012" cy="3527595"/>
          </a:xfrm>
        </p:grpSpPr>
        <p:sp>
          <p:nvSpPr>
            <p:cNvPr id="49" name="楕円 51">
              <a:extLst>
                <a:ext uri="{FF2B5EF4-FFF2-40B4-BE49-F238E27FC236}">
                  <a16:creationId xmlns:a16="http://schemas.microsoft.com/office/drawing/2014/main" id="{2F318B54-B7F6-3795-4515-E1AC56C124FC}"/>
                </a:ext>
              </a:extLst>
            </p:cNvPr>
            <p:cNvSpPr/>
            <p:nvPr/>
          </p:nvSpPr>
          <p:spPr>
            <a:xfrm rot="5400000">
              <a:off x="1646607" y="6181280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A7ACA49-3ED6-7ECE-E49B-7E1A3CAB1EAA}"/>
                </a:ext>
              </a:extLst>
            </p:cNvPr>
            <p:cNvSpPr/>
            <p:nvPr/>
          </p:nvSpPr>
          <p:spPr>
            <a:xfrm rot="4427580">
              <a:off x="1316174" y="4070796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7499B50-A448-F37C-C94D-8D29F57E2A57}"/>
                </a:ext>
              </a:extLst>
            </p:cNvPr>
            <p:cNvSpPr/>
            <p:nvPr/>
          </p:nvSpPr>
          <p:spPr>
            <a:xfrm>
              <a:off x="-803981" y="3872302"/>
              <a:ext cx="2636789" cy="3527595"/>
            </a:xfrm>
            <a:custGeom>
              <a:avLst/>
              <a:gdLst>
                <a:gd name="connsiteX0" fmla="*/ 2578164 w 2636789"/>
                <a:gd name="connsiteY0" fmla="*/ 952365 h 3527595"/>
                <a:gd name="connsiteX1" fmla="*/ 2577374 w 2636789"/>
                <a:gd name="connsiteY1" fmla="*/ 954057 h 3527595"/>
                <a:gd name="connsiteX2" fmla="*/ 2578046 w 2636789"/>
                <a:gd name="connsiteY2" fmla="*/ 952744 h 3527595"/>
                <a:gd name="connsiteX3" fmla="*/ 1946980 w 2636789"/>
                <a:gd name="connsiteY3" fmla="*/ 0 h 3527595"/>
                <a:gd name="connsiteX4" fmla="*/ 2632780 w 2636789"/>
                <a:gd name="connsiteY4" fmla="*/ 685800 h 3527595"/>
                <a:gd name="connsiteX5" fmla="*/ 2611189 w 2636789"/>
                <a:gd name="connsiteY5" fmla="*/ 857192 h 3527595"/>
                <a:gd name="connsiteX6" fmla="*/ 2587324 w 2636789"/>
                <a:gd name="connsiteY6" fmla="*/ 930752 h 3527595"/>
                <a:gd name="connsiteX7" fmla="*/ 2587400 w 2636789"/>
                <a:gd name="connsiteY7" fmla="*/ 930752 h 3527595"/>
                <a:gd name="connsiteX8" fmla="*/ 2565153 w 2636789"/>
                <a:gd name="connsiteY8" fmla="*/ 1019689 h 3527595"/>
                <a:gd name="connsiteX9" fmla="*/ 2477559 w 2636789"/>
                <a:gd name="connsiteY9" fmla="*/ 1335087 h 3527595"/>
                <a:gd name="connsiteX10" fmla="*/ 2542512 w 2636789"/>
                <a:gd name="connsiteY10" fmla="*/ 1656764 h 3527595"/>
                <a:gd name="connsiteX11" fmla="*/ 2551104 w 2636789"/>
                <a:gd name="connsiteY11" fmla="*/ 1690528 h 3527595"/>
                <a:gd name="connsiteX12" fmla="*/ 2585211 w 2636789"/>
                <a:gd name="connsiteY12" fmla="*/ 1791010 h 3527595"/>
                <a:gd name="connsiteX13" fmla="*/ 2620509 w 2636789"/>
                <a:gd name="connsiteY13" fmla="*/ 1958268 h 3527595"/>
                <a:gd name="connsiteX14" fmla="*/ 2627656 w 2636789"/>
                <a:gd name="connsiteY14" fmla="*/ 2062231 h 3527595"/>
                <a:gd name="connsiteX15" fmla="*/ 2634422 w 2636789"/>
                <a:gd name="connsiteY15" fmla="*/ 2123301 h 3527595"/>
                <a:gd name="connsiteX16" fmla="*/ 1653744 w 2636789"/>
                <a:gd name="connsiteY16" fmla="*/ 3482088 h 3527595"/>
                <a:gd name="connsiteX17" fmla="*/ 71577 w 2636789"/>
                <a:gd name="connsiteY17" fmla="*/ 2673722 h 3527595"/>
                <a:gd name="connsiteX18" fmla="*/ 65434 w 2636789"/>
                <a:gd name="connsiteY18" fmla="*/ 2654691 h 3527595"/>
                <a:gd name="connsiteX19" fmla="*/ 40721 w 2636789"/>
                <a:gd name="connsiteY19" fmla="*/ 2614376 h 3527595"/>
                <a:gd name="connsiteX20" fmla="*/ 53894 w 2636789"/>
                <a:gd name="connsiteY20" fmla="*/ 2237282 h 3527595"/>
                <a:gd name="connsiteX21" fmla="*/ 528525 w 2636789"/>
                <a:gd name="connsiteY21" fmla="*/ 2056805 h 3527595"/>
                <a:gd name="connsiteX22" fmla="*/ 547119 w 2636789"/>
                <a:gd name="connsiteY22" fmla="*/ 2065178 h 3527595"/>
                <a:gd name="connsiteX23" fmla="*/ 562259 w 2636789"/>
                <a:gd name="connsiteY23" fmla="*/ 2066234 h 3527595"/>
                <a:gd name="connsiteX24" fmla="*/ 708059 w 2636789"/>
                <a:gd name="connsiteY24" fmla="*/ 2178111 h 3527595"/>
                <a:gd name="connsiteX25" fmla="*/ 732047 w 2636789"/>
                <a:gd name="connsiteY25" fmla="*/ 2360316 h 3527595"/>
                <a:gd name="connsiteX26" fmla="*/ 730037 w 2636789"/>
                <a:gd name="connsiteY26" fmla="*/ 2365701 h 3527595"/>
                <a:gd name="connsiteX27" fmla="*/ 729549 w 2636789"/>
                <a:gd name="connsiteY27" fmla="*/ 2370542 h 3527595"/>
                <a:gd name="connsiteX28" fmla="*/ 526975 w 2636789"/>
                <a:gd name="connsiteY28" fmla="*/ 2535644 h 3527595"/>
                <a:gd name="connsiteX29" fmla="*/ 320201 w 2636789"/>
                <a:gd name="connsiteY29" fmla="*/ 2328870 h 3527595"/>
                <a:gd name="connsiteX30" fmla="*/ 526974 w 2636789"/>
                <a:gd name="connsiteY30" fmla="*/ 2442248 h 3527595"/>
                <a:gd name="connsiteX31" fmla="*/ 644883 w 2636789"/>
                <a:gd name="connsiteY31" fmla="*/ 2412043 h 3527595"/>
                <a:gd name="connsiteX32" fmla="*/ 661132 w 2636789"/>
                <a:gd name="connsiteY32" fmla="*/ 2400297 h 3527595"/>
                <a:gd name="connsiteX33" fmla="*/ 667497 w 2636789"/>
                <a:gd name="connsiteY33" fmla="*/ 2365762 h 3527595"/>
                <a:gd name="connsiteX34" fmla="*/ 632194 w 2636789"/>
                <a:gd name="connsiteY34" fmla="*/ 2221912 h 3527595"/>
                <a:gd name="connsiteX35" fmla="*/ 525267 w 2636789"/>
                <a:gd name="connsiteY35" fmla="*/ 2119413 h 3527595"/>
                <a:gd name="connsiteX36" fmla="*/ 470170 w 2636789"/>
                <a:gd name="connsiteY36" fmla="*/ 2099841 h 3527595"/>
                <a:gd name="connsiteX37" fmla="*/ 359751 w 2636789"/>
                <a:gd name="connsiteY37" fmla="*/ 2139066 h 3527595"/>
                <a:gd name="connsiteX38" fmla="*/ 180836 w 2636789"/>
                <a:gd name="connsiteY38" fmla="*/ 2310572 h 3527595"/>
                <a:gd name="connsiteX39" fmla="*/ 144236 w 2636789"/>
                <a:gd name="connsiteY39" fmla="*/ 2673194 h 3527595"/>
                <a:gd name="connsiteX40" fmla="*/ 153212 w 2636789"/>
                <a:gd name="connsiteY40" fmla="*/ 2694818 h 3527595"/>
                <a:gd name="connsiteX41" fmla="*/ 169298 w 2636789"/>
                <a:gd name="connsiteY41" fmla="*/ 2714417 h 3527595"/>
                <a:gd name="connsiteX42" fmla="*/ 1551201 w 2636789"/>
                <a:gd name="connsiteY42" fmla="*/ 3099389 h 3527595"/>
                <a:gd name="connsiteX43" fmla="*/ 1741882 w 2636789"/>
                <a:gd name="connsiteY43" fmla="*/ 3032044 h 3527595"/>
                <a:gd name="connsiteX44" fmla="*/ 1680036 w 2636789"/>
                <a:gd name="connsiteY44" fmla="*/ 3005646 h 3527595"/>
                <a:gd name="connsiteX45" fmla="*/ 1261180 w 2636789"/>
                <a:gd name="connsiteY45" fmla="*/ 2136775 h 3527595"/>
                <a:gd name="connsiteX46" fmla="*/ 1563543 w 2636789"/>
                <a:gd name="connsiteY46" fmla="*/ 1354846 h 3527595"/>
                <a:gd name="connsiteX47" fmla="*/ 1639517 w 2636789"/>
                <a:gd name="connsiteY47" fmla="*/ 1298144 h 3527595"/>
                <a:gd name="connsiteX48" fmla="*/ 1563543 w 2636789"/>
                <a:gd name="connsiteY48" fmla="*/ 1254476 h 3527595"/>
                <a:gd name="connsiteX49" fmla="*/ 1315074 w 2636789"/>
                <a:gd name="connsiteY49" fmla="*/ 952744 h 3527595"/>
                <a:gd name="connsiteX50" fmla="*/ 1293523 w 2636789"/>
                <a:gd name="connsiteY50" fmla="*/ 883321 h 3527595"/>
                <a:gd name="connsiteX51" fmla="*/ 1265507 w 2636789"/>
                <a:gd name="connsiteY51" fmla="*/ 896870 h 3527595"/>
                <a:gd name="connsiteX52" fmla="*/ 1185251 w 2636789"/>
                <a:gd name="connsiteY52" fmla="*/ 920062 h 3527595"/>
                <a:gd name="connsiteX53" fmla="*/ 1120365 w 2636789"/>
                <a:gd name="connsiteY53" fmla="*/ 927208 h 3527595"/>
                <a:gd name="connsiteX54" fmla="*/ 1114566 w 2636789"/>
                <a:gd name="connsiteY54" fmla="*/ 955928 h 3527595"/>
                <a:gd name="connsiteX55" fmla="*/ 959515 w 2636789"/>
                <a:gd name="connsiteY55" fmla="*/ 1058703 h 3527595"/>
                <a:gd name="connsiteX56" fmla="*/ 791240 w 2636789"/>
                <a:gd name="connsiteY56" fmla="*/ 890428 h 3527595"/>
                <a:gd name="connsiteX57" fmla="*/ 819979 w 2636789"/>
                <a:gd name="connsiteY57" fmla="*/ 796345 h 3527595"/>
                <a:gd name="connsiteX58" fmla="*/ 842169 w 2636789"/>
                <a:gd name="connsiteY58" fmla="*/ 771923 h 3527595"/>
                <a:gd name="connsiteX59" fmla="*/ 840527 w 2636789"/>
                <a:gd name="connsiteY59" fmla="*/ 770816 h 3527595"/>
                <a:gd name="connsiteX60" fmla="*/ 791240 w 2636789"/>
                <a:gd name="connsiteY60" fmla="*/ 651827 h 3527595"/>
                <a:gd name="connsiteX61" fmla="*/ 959515 w 2636789"/>
                <a:gd name="connsiteY61" fmla="*/ 483552 h 3527595"/>
                <a:gd name="connsiteX62" fmla="*/ 1114566 w 2636789"/>
                <a:gd name="connsiteY62" fmla="*/ 586327 h 3527595"/>
                <a:gd name="connsiteX63" fmla="*/ 1121632 w 2636789"/>
                <a:gd name="connsiteY63" fmla="*/ 621325 h 3527595"/>
                <a:gd name="connsiteX64" fmla="*/ 1185251 w 2636789"/>
                <a:gd name="connsiteY64" fmla="*/ 628683 h 3527595"/>
                <a:gd name="connsiteX65" fmla="*/ 1264531 w 2636789"/>
                <a:gd name="connsiteY65" fmla="*/ 652557 h 3527595"/>
                <a:gd name="connsiteX66" fmla="*/ 1275113 w 2636789"/>
                <a:gd name="connsiteY66" fmla="*/ 547587 h 3527595"/>
                <a:gd name="connsiteX67" fmla="*/ 1946980 w 2636789"/>
                <a:gd name="connsiteY67" fmla="*/ 0 h 3527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636789" h="3527595">
                  <a:moveTo>
                    <a:pt x="2578164" y="952365"/>
                  </a:moveTo>
                  <a:lnTo>
                    <a:pt x="2577374" y="954057"/>
                  </a:lnTo>
                  <a:lnTo>
                    <a:pt x="2578046" y="952744"/>
                  </a:lnTo>
                  <a:close/>
                  <a:moveTo>
                    <a:pt x="1946980" y="0"/>
                  </a:moveTo>
                  <a:cubicBezTo>
                    <a:pt x="2325737" y="0"/>
                    <a:pt x="2632780" y="307043"/>
                    <a:pt x="2632780" y="685800"/>
                  </a:cubicBezTo>
                  <a:cubicBezTo>
                    <a:pt x="2632780" y="744981"/>
                    <a:pt x="2625284" y="802411"/>
                    <a:pt x="2611189" y="857192"/>
                  </a:cubicBezTo>
                  <a:lnTo>
                    <a:pt x="2587324" y="930752"/>
                  </a:lnTo>
                  <a:lnTo>
                    <a:pt x="2587400" y="930752"/>
                  </a:lnTo>
                  <a:lnTo>
                    <a:pt x="2565153" y="1019689"/>
                  </a:lnTo>
                  <a:cubicBezTo>
                    <a:pt x="2543928" y="1123316"/>
                    <a:pt x="2477559" y="1200615"/>
                    <a:pt x="2477559" y="1335087"/>
                  </a:cubicBezTo>
                  <a:cubicBezTo>
                    <a:pt x="2477559" y="1435941"/>
                    <a:pt x="2514892" y="1558214"/>
                    <a:pt x="2542512" y="1656764"/>
                  </a:cubicBezTo>
                  <a:lnTo>
                    <a:pt x="2551104" y="1690528"/>
                  </a:lnTo>
                  <a:lnTo>
                    <a:pt x="2585211" y="1791010"/>
                  </a:lnTo>
                  <a:cubicBezTo>
                    <a:pt x="2600562" y="1844541"/>
                    <a:pt x="2612455" y="1900467"/>
                    <a:pt x="2620509" y="1958268"/>
                  </a:cubicBezTo>
                  <a:lnTo>
                    <a:pt x="2627656" y="2062231"/>
                  </a:lnTo>
                  <a:lnTo>
                    <a:pt x="2634422" y="2123301"/>
                  </a:lnTo>
                  <a:cubicBezTo>
                    <a:pt x="2671375" y="2738894"/>
                    <a:pt x="2272641" y="3316255"/>
                    <a:pt x="1653744" y="3482088"/>
                  </a:cubicBezTo>
                  <a:cubicBezTo>
                    <a:pt x="990639" y="3659766"/>
                    <a:pt x="310204" y="3301950"/>
                    <a:pt x="71577" y="2673722"/>
                  </a:cubicBezTo>
                  <a:lnTo>
                    <a:pt x="65434" y="2654691"/>
                  </a:lnTo>
                  <a:lnTo>
                    <a:pt x="40721" y="2614376"/>
                  </a:lnTo>
                  <a:cubicBezTo>
                    <a:pt x="-15732" y="2498411"/>
                    <a:pt x="-15448" y="2357386"/>
                    <a:pt x="53894" y="2237282"/>
                  </a:cubicBezTo>
                  <a:cubicBezTo>
                    <a:pt x="150973" y="2069136"/>
                    <a:pt x="351239" y="1997708"/>
                    <a:pt x="528525" y="2056805"/>
                  </a:cubicBezTo>
                  <a:lnTo>
                    <a:pt x="547119" y="2065178"/>
                  </a:lnTo>
                  <a:lnTo>
                    <a:pt x="562259" y="2066234"/>
                  </a:lnTo>
                  <a:cubicBezTo>
                    <a:pt x="621616" y="2082139"/>
                    <a:pt x="674906" y="2120688"/>
                    <a:pt x="708059" y="2178111"/>
                  </a:cubicBezTo>
                  <a:cubicBezTo>
                    <a:pt x="741212" y="2235534"/>
                    <a:pt x="747952" y="2300959"/>
                    <a:pt x="732047" y="2360316"/>
                  </a:cubicBezTo>
                  <a:lnTo>
                    <a:pt x="730037" y="2365701"/>
                  </a:lnTo>
                  <a:lnTo>
                    <a:pt x="729549" y="2370542"/>
                  </a:lnTo>
                  <a:cubicBezTo>
                    <a:pt x="710268" y="2464765"/>
                    <a:pt x="626899" y="2535644"/>
                    <a:pt x="526975" y="2535644"/>
                  </a:cubicBezTo>
                  <a:cubicBezTo>
                    <a:pt x="412777" y="2535644"/>
                    <a:pt x="320201" y="2443068"/>
                    <a:pt x="320201" y="2328870"/>
                  </a:cubicBezTo>
                  <a:cubicBezTo>
                    <a:pt x="365240" y="2399495"/>
                    <a:pt x="443210" y="2442248"/>
                    <a:pt x="526974" y="2442248"/>
                  </a:cubicBezTo>
                  <a:cubicBezTo>
                    <a:pt x="568856" y="2442248"/>
                    <a:pt x="609290" y="2431559"/>
                    <a:pt x="644883" y="2412043"/>
                  </a:cubicBezTo>
                  <a:lnTo>
                    <a:pt x="661132" y="2400297"/>
                  </a:lnTo>
                  <a:lnTo>
                    <a:pt x="667497" y="2365762"/>
                  </a:lnTo>
                  <a:cubicBezTo>
                    <a:pt x="669585" y="2316393"/>
                    <a:pt x="657902" y="2266441"/>
                    <a:pt x="632194" y="2221912"/>
                  </a:cubicBezTo>
                  <a:cubicBezTo>
                    <a:pt x="606485" y="2177383"/>
                    <a:pt x="569067" y="2142289"/>
                    <a:pt x="525267" y="2119413"/>
                  </a:cubicBezTo>
                  <a:lnTo>
                    <a:pt x="470170" y="2099841"/>
                  </a:lnTo>
                  <a:lnTo>
                    <a:pt x="359751" y="2139066"/>
                  </a:lnTo>
                  <a:cubicBezTo>
                    <a:pt x="286463" y="2177343"/>
                    <a:pt x="223853" y="2236064"/>
                    <a:pt x="180836" y="2310572"/>
                  </a:cubicBezTo>
                  <a:cubicBezTo>
                    <a:pt x="116310" y="2422334"/>
                    <a:pt x="104589" y="2554513"/>
                    <a:pt x="144236" y="2673194"/>
                  </a:cubicBezTo>
                  <a:lnTo>
                    <a:pt x="153212" y="2694818"/>
                  </a:lnTo>
                  <a:lnTo>
                    <a:pt x="169298" y="2714417"/>
                  </a:lnTo>
                  <a:cubicBezTo>
                    <a:pt x="521195" y="3080797"/>
                    <a:pt x="1049529" y="3233811"/>
                    <a:pt x="1551201" y="3099389"/>
                  </a:cubicBezTo>
                  <a:lnTo>
                    <a:pt x="1741882" y="3032044"/>
                  </a:lnTo>
                  <a:lnTo>
                    <a:pt x="1680036" y="3005646"/>
                  </a:lnTo>
                  <a:cubicBezTo>
                    <a:pt x="1433892" y="2862495"/>
                    <a:pt x="1261180" y="2527368"/>
                    <a:pt x="1261180" y="2136775"/>
                  </a:cubicBezTo>
                  <a:cubicBezTo>
                    <a:pt x="1261180" y="1811281"/>
                    <a:pt x="1381119" y="1524305"/>
                    <a:pt x="1563543" y="1354846"/>
                  </a:cubicBezTo>
                  <a:lnTo>
                    <a:pt x="1639517" y="1298144"/>
                  </a:lnTo>
                  <a:lnTo>
                    <a:pt x="1563543" y="1254476"/>
                  </a:lnTo>
                  <a:cubicBezTo>
                    <a:pt x="1454089" y="1180530"/>
                    <a:pt x="1367129" y="1075816"/>
                    <a:pt x="1315074" y="952744"/>
                  </a:cubicBezTo>
                  <a:lnTo>
                    <a:pt x="1293523" y="883321"/>
                  </a:lnTo>
                  <a:lnTo>
                    <a:pt x="1265507" y="896870"/>
                  </a:lnTo>
                  <a:cubicBezTo>
                    <a:pt x="1240239" y="906357"/>
                    <a:pt x="1212991" y="914198"/>
                    <a:pt x="1185251" y="920062"/>
                  </a:cubicBezTo>
                  <a:lnTo>
                    <a:pt x="1120365" y="927208"/>
                  </a:lnTo>
                  <a:lnTo>
                    <a:pt x="1114566" y="955928"/>
                  </a:lnTo>
                  <a:cubicBezTo>
                    <a:pt x="1089021" y="1016325"/>
                    <a:pt x="1029217" y="1058703"/>
                    <a:pt x="959515" y="1058703"/>
                  </a:cubicBezTo>
                  <a:cubicBezTo>
                    <a:pt x="866579" y="1058703"/>
                    <a:pt x="791240" y="983364"/>
                    <a:pt x="791240" y="890428"/>
                  </a:cubicBezTo>
                  <a:cubicBezTo>
                    <a:pt x="791240" y="855577"/>
                    <a:pt x="801835" y="823201"/>
                    <a:pt x="819979" y="796345"/>
                  </a:cubicBezTo>
                  <a:lnTo>
                    <a:pt x="842169" y="771923"/>
                  </a:lnTo>
                  <a:lnTo>
                    <a:pt x="840527" y="770816"/>
                  </a:lnTo>
                  <a:cubicBezTo>
                    <a:pt x="810075" y="740364"/>
                    <a:pt x="791240" y="698295"/>
                    <a:pt x="791240" y="651827"/>
                  </a:cubicBezTo>
                  <a:cubicBezTo>
                    <a:pt x="791240" y="558891"/>
                    <a:pt x="866579" y="483552"/>
                    <a:pt x="959515" y="483552"/>
                  </a:cubicBezTo>
                  <a:cubicBezTo>
                    <a:pt x="1029217" y="483552"/>
                    <a:pt x="1089021" y="525930"/>
                    <a:pt x="1114566" y="586327"/>
                  </a:cubicBezTo>
                  <a:lnTo>
                    <a:pt x="1121632" y="621325"/>
                  </a:lnTo>
                  <a:lnTo>
                    <a:pt x="1185251" y="628683"/>
                  </a:lnTo>
                  <a:lnTo>
                    <a:pt x="1264531" y="652557"/>
                  </a:lnTo>
                  <a:lnTo>
                    <a:pt x="1275113" y="547587"/>
                  </a:lnTo>
                  <a:cubicBezTo>
                    <a:pt x="1339061" y="235080"/>
                    <a:pt x="1615568" y="0"/>
                    <a:pt x="194698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D04D7A65-2E17-6A91-5623-D8D9733BE502}"/>
                </a:ext>
              </a:extLst>
            </p:cNvPr>
            <p:cNvSpPr/>
            <p:nvPr/>
          </p:nvSpPr>
          <p:spPr>
            <a:xfrm>
              <a:off x="595312" y="4149035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C9ACE09-AD06-B73F-1C6C-C4FAEBF774C2}"/>
                </a:ext>
              </a:extLst>
            </p:cNvPr>
            <p:cNvSpPr/>
            <p:nvPr/>
          </p:nvSpPr>
          <p:spPr>
            <a:xfrm>
              <a:off x="457199" y="5177215"/>
              <a:ext cx="851264" cy="1728901"/>
            </a:xfrm>
            <a:custGeom>
              <a:avLst/>
              <a:gdLst>
                <a:gd name="connsiteX0" fmla="*/ 387532 w 851264"/>
                <a:gd name="connsiteY0" fmla="*/ 0 h 1728901"/>
                <a:gd name="connsiteX1" fmla="*/ 851264 w 851264"/>
                <a:gd name="connsiteY1" fmla="*/ 872814 h 1728901"/>
                <a:gd name="connsiteX2" fmla="*/ 480990 w 851264"/>
                <a:gd name="connsiteY2" fmla="*/ 1727896 h 1728901"/>
                <a:gd name="connsiteX3" fmla="*/ 475690 w 851264"/>
                <a:gd name="connsiteY3" fmla="*/ 1728901 h 1728901"/>
                <a:gd name="connsiteX4" fmla="*/ 480702 w 851264"/>
                <a:gd name="connsiteY4" fmla="*/ 1727131 h 1728901"/>
                <a:gd name="connsiteX5" fmla="*/ 418856 w 851264"/>
                <a:gd name="connsiteY5" fmla="*/ 1700733 h 1728901"/>
                <a:gd name="connsiteX6" fmla="*/ 0 w 851264"/>
                <a:gd name="connsiteY6" fmla="*/ 831862 h 1728901"/>
                <a:gd name="connsiteX7" fmla="*/ 302363 w 851264"/>
                <a:gd name="connsiteY7" fmla="*/ 49933 h 1728901"/>
                <a:gd name="connsiteX8" fmla="*/ 363041 w 851264"/>
                <a:gd name="connsiteY8" fmla="*/ 4647 h 1728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264" h="1728901">
                  <a:moveTo>
                    <a:pt x="387532" y="0"/>
                  </a:moveTo>
                  <a:cubicBezTo>
                    <a:pt x="643644" y="0"/>
                    <a:pt x="851264" y="390772"/>
                    <a:pt x="851264" y="872814"/>
                  </a:cubicBezTo>
                  <a:cubicBezTo>
                    <a:pt x="851264" y="1294601"/>
                    <a:pt x="692305" y="1646509"/>
                    <a:pt x="480990" y="1727896"/>
                  </a:cubicBezTo>
                  <a:lnTo>
                    <a:pt x="475690" y="1728901"/>
                  </a:lnTo>
                  <a:lnTo>
                    <a:pt x="480702" y="1727131"/>
                  </a:lnTo>
                  <a:lnTo>
                    <a:pt x="418856" y="1700733"/>
                  </a:lnTo>
                  <a:cubicBezTo>
                    <a:pt x="172712" y="1557582"/>
                    <a:pt x="0" y="1222455"/>
                    <a:pt x="0" y="831862"/>
                  </a:cubicBezTo>
                  <a:cubicBezTo>
                    <a:pt x="0" y="506368"/>
                    <a:pt x="119939" y="219392"/>
                    <a:pt x="302363" y="49933"/>
                  </a:cubicBezTo>
                  <a:lnTo>
                    <a:pt x="363041" y="464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48AA3B0-EA7F-EDBC-538F-4400DC4CA653}"/>
                </a:ext>
              </a:extLst>
            </p:cNvPr>
            <p:cNvSpPr/>
            <p:nvPr/>
          </p:nvSpPr>
          <p:spPr>
            <a:xfrm>
              <a:off x="657034" y="4252822"/>
              <a:ext cx="344036" cy="172018"/>
            </a:xfrm>
            <a:custGeom>
              <a:avLst/>
              <a:gdLst>
                <a:gd name="connsiteX0" fmla="*/ 172018 w 344036"/>
                <a:gd name="connsiteY0" fmla="*/ 0 h 172018"/>
                <a:gd name="connsiteX1" fmla="*/ 344036 w 344036"/>
                <a:gd name="connsiteY1" fmla="*/ 172018 h 172018"/>
                <a:gd name="connsiteX2" fmla="*/ 258027 w 344036"/>
                <a:gd name="connsiteY2" fmla="*/ 172018 h 172018"/>
                <a:gd name="connsiteX3" fmla="*/ 172018 w 344036"/>
                <a:gd name="connsiteY3" fmla="*/ 86009 h 172018"/>
                <a:gd name="connsiteX4" fmla="*/ 86009 w 344036"/>
                <a:gd name="connsiteY4" fmla="*/ 172018 h 172018"/>
                <a:gd name="connsiteX5" fmla="*/ 0 w 344036"/>
                <a:gd name="connsiteY5" fmla="*/ 172018 h 172018"/>
                <a:gd name="connsiteX6" fmla="*/ 172018 w 344036"/>
                <a:gd name="connsiteY6" fmla="*/ 0 h 17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036" h="172018">
                  <a:moveTo>
                    <a:pt x="172018" y="0"/>
                  </a:moveTo>
                  <a:cubicBezTo>
                    <a:pt x="267021" y="0"/>
                    <a:pt x="344036" y="77015"/>
                    <a:pt x="344036" y="172018"/>
                  </a:cubicBezTo>
                  <a:lnTo>
                    <a:pt x="258027" y="172018"/>
                  </a:lnTo>
                  <a:cubicBezTo>
                    <a:pt x="258027" y="124517"/>
                    <a:pt x="219519" y="86009"/>
                    <a:pt x="172018" y="86009"/>
                  </a:cubicBezTo>
                  <a:cubicBezTo>
                    <a:pt x="124517" y="86009"/>
                    <a:pt x="86009" y="124517"/>
                    <a:pt x="86009" y="172018"/>
                  </a:cubicBezTo>
                  <a:lnTo>
                    <a:pt x="0" y="172018"/>
                  </a:lnTo>
                  <a:cubicBezTo>
                    <a:pt x="0" y="77015"/>
                    <a:pt x="77015" y="0"/>
                    <a:pt x="17201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14CE74B3-384C-B72C-EC15-AC148A37DD9A}"/>
              </a:ext>
            </a:extLst>
          </p:cNvPr>
          <p:cNvGrpSpPr/>
          <p:nvPr/>
        </p:nvGrpSpPr>
        <p:grpSpPr>
          <a:xfrm>
            <a:off x="4391679" y="3860988"/>
            <a:ext cx="1142776" cy="2430232"/>
            <a:chOff x="2857459" y="3872302"/>
            <a:chExt cx="2011495" cy="4277652"/>
          </a:xfrm>
        </p:grpSpPr>
        <p:sp>
          <p:nvSpPr>
            <p:cNvPr id="56" name="楕円 51">
              <a:extLst>
                <a:ext uri="{FF2B5EF4-FFF2-40B4-BE49-F238E27FC236}">
                  <a16:creationId xmlns:a16="http://schemas.microsoft.com/office/drawing/2014/main" id="{629A693F-0E2C-EB7B-F0A5-E70ABB48D5D0}"/>
                </a:ext>
              </a:extLst>
            </p:cNvPr>
            <p:cNvSpPr/>
            <p:nvPr/>
          </p:nvSpPr>
          <p:spPr>
            <a:xfrm rot="5400000">
              <a:off x="4074934" y="6181280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C4F616C-C2A6-6859-0F93-B4A43B195DA7}"/>
                </a:ext>
              </a:extLst>
            </p:cNvPr>
            <p:cNvSpPr/>
            <p:nvPr/>
          </p:nvSpPr>
          <p:spPr>
            <a:xfrm rot="4427580">
              <a:off x="4160974" y="4070796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59D4300-2019-C97F-6A63-0AFB93B3E8AF}"/>
                </a:ext>
              </a:extLst>
            </p:cNvPr>
            <p:cNvSpPr/>
            <p:nvPr/>
          </p:nvSpPr>
          <p:spPr>
            <a:xfrm>
              <a:off x="2857459" y="3872302"/>
              <a:ext cx="1828292" cy="4277652"/>
            </a:xfrm>
            <a:custGeom>
              <a:avLst/>
              <a:gdLst>
                <a:gd name="connsiteX0" fmla="*/ 1123990 w 1828292"/>
                <a:gd name="connsiteY0" fmla="*/ 0 h 4277652"/>
                <a:gd name="connsiteX1" fmla="*/ 1809790 w 1828292"/>
                <a:gd name="connsiteY1" fmla="*/ 685800 h 4277652"/>
                <a:gd name="connsiteX2" fmla="*/ 1692666 w 1828292"/>
                <a:gd name="connsiteY2" fmla="*/ 1069238 h 4277652"/>
                <a:gd name="connsiteX3" fmla="*/ 1611600 w 1828292"/>
                <a:gd name="connsiteY3" fmla="*/ 1167491 h 4277652"/>
                <a:gd name="connsiteX4" fmla="*/ 1557319 w 1828292"/>
                <a:gd name="connsiteY4" fmla="*/ 1240214 h 4277652"/>
                <a:gd name="connsiteX5" fmla="*/ 1562959 w 1828292"/>
                <a:gd name="connsiteY5" fmla="*/ 3217728 h 4277652"/>
                <a:gd name="connsiteX6" fmla="*/ 1598313 w 1828292"/>
                <a:gd name="connsiteY6" fmla="*/ 3264848 h 4277652"/>
                <a:gd name="connsiteX7" fmla="*/ 1607630 w 1828292"/>
                <a:gd name="connsiteY7" fmla="*/ 3274448 h 4277652"/>
                <a:gd name="connsiteX8" fmla="*/ 1752469 w 1828292"/>
                <a:gd name="connsiteY8" fmla="*/ 4063380 h 4277652"/>
                <a:gd name="connsiteX9" fmla="*/ 803532 w 1828292"/>
                <a:gd name="connsiteY9" fmla="*/ 4158568 h 4277652"/>
                <a:gd name="connsiteX10" fmla="*/ 745587 w 1828292"/>
                <a:gd name="connsiteY10" fmla="*/ 4125000 h 4277652"/>
                <a:gd name="connsiteX11" fmla="*/ 699584 w 1828292"/>
                <a:gd name="connsiteY11" fmla="*/ 4108094 h 4277652"/>
                <a:gd name="connsiteX12" fmla="*/ 469263 w 1828292"/>
                <a:gd name="connsiteY12" fmla="*/ 3814803 h 4277652"/>
                <a:gd name="connsiteX13" fmla="*/ 886380 w 1828292"/>
                <a:gd name="connsiteY13" fmla="*/ 3468293 h 4277652"/>
                <a:gd name="connsiteX14" fmla="*/ 915339 w 1828292"/>
                <a:gd name="connsiteY14" fmla="*/ 3466316 h 4277652"/>
                <a:gd name="connsiteX15" fmla="*/ 921466 w 1828292"/>
                <a:gd name="connsiteY15" fmla="*/ 3463638 h 4277652"/>
                <a:gd name="connsiteX16" fmla="*/ 1095315 w 1828292"/>
                <a:gd name="connsiteY16" fmla="*/ 3494021 h 4277652"/>
                <a:gd name="connsiteX17" fmla="*/ 964817 w 1828292"/>
                <a:gd name="connsiteY17" fmla="*/ 3711269 h 4277652"/>
                <a:gd name="connsiteX18" fmla="*/ 1016461 w 1828292"/>
                <a:gd name="connsiteY18" fmla="*/ 3539548 h 4277652"/>
                <a:gd name="connsiteX19" fmla="*/ 950426 w 1828292"/>
                <a:gd name="connsiteY19" fmla="*/ 3495321 h 4277652"/>
                <a:gd name="connsiteX20" fmla="*/ 906492 w 1828292"/>
                <a:gd name="connsiteY20" fmla="*/ 3491243 h 4277652"/>
                <a:gd name="connsiteX21" fmla="*/ 847471 w 1828292"/>
                <a:gd name="connsiteY21" fmla="*/ 3519379 h 4277652"/>
                <a:gd name="connsiteX22" fmla="*/ 641215 w 1828292"/>
                <a:gd name="connsiteY22" fmla="*/ 3814803 h 4277652"/>
                <a:gd name="connsiteX23" fmla="*/ 787618 w 1828292"/>
                <a:gd name="connsiteY23" fmla="*/ 4071633 h 4277652"/>
                <a:gd name="connsiteX24" fmla="*/ 812245 w 1828292"/>
                <a:gd name="connsiteY24" fmla="*/ 4087513 h 4277652"/>
                <a:gd name="connsiteX25" fmla="*/ 894052 w 1828292"/>
                <a:gd name="connsiteY25" fmla="*/ 4098133 h 4277652"/>
                <a:gd name="connsiteX26" fmla="*/ 1441534 w 1828292"/>
                <a:gd name="connsiteY26" fmla="*/ 3853738 h 4277652"/>
                <a:gd name="connsiteX27" fmla="*/ 1500804 w 1828292"/>
                <a:gd name="connsiteY27" fmla="*/ 3364535 h 4277652"/>
                <a:gd name="connsiteX28" fmla="*/ 1487106 w 1828292"/>
                <a:gd name="connsiteY28" fmla="*/ 3324882 h 4277652"/>
                <a:gd name="connsiteX29" fmla="*/ 1377154 w 1828292"/>
                <a:gd name="connsiteY29" fmla="*/ 3315882 h 4277652"/>
                <a:gd name="connsiteX30" fmla="*/ 281980 w 1828292"/>
                <a:gd name="connsiteY30" fmla="*/ 2224878 h 4277652"/>
                <a:gd name="connsiteX31" fmla="*/ 781115 w 1828292"/>
                <a:gd name="connsiteY31" fmla="*/ 1365548 h 4277652"/>
                <a:gd name="connsiteX32" fmla="*/ 860547 w 1828292"/>
                <a:gd name="connsiteY32" fmla="*/ 1317321 h 4277652"/>
                <a:gd name="connsiteX33" fmla="*/ 826668 w 1828292"/>
                <a:gd name="connsiteY33" fmla="*/ 1303973 h 4277652"/>
                <a:gd name="connsiteX34" fmla="*/ 492084 w 1828292"/>
                <a:gd name="connsiteY34" fmla="*/ 952744 h 4277652"/>
                <a:gd name="connsiteX35" fmla="*/ 474063 w 1828292"/>
                <a:gd name="connsiteY35" fmla="*/ 894692 h 4277652"/>
                <a:gd name="connsiteX36" fmla="*/ 394011 w 1828292"/>
                <a:gd name="connsiteY36" fmla="*/ 920062 h 4277652"/>
                <a:gd name="connsiteX37" fmla="*/ 329125 w 1828292"/>
                <a:gd name="connsiteY37" fmla="*/ 927208 h 4277652"/>
                <a:gd name="connsiteX38" fmla="*/ 323326 w 1828292"/>
                <a:gd name="connsiteY38" fmla="*/ 955929 h 4277652"/>
                <a:gd name="connsiteX39" fmla="*/ 168275 w 1828292"/>
                <a:gd name="connsiteY39" fmla="*/ 1058703 h 4277652"/>
                <a:gd name="connsiteX40" fmla="*/ 0 w 1828292"/>
                <a:gd name="connsiteY40" fmla="*/ 890428 h 4277652"/>
                <a:gd name="connsiteX41" fmla="*/ 49287 w 1828292"/>
                <a:gd name="connsiteY41" fmla="*/ 771440 h 4277652"/>
                <a:gd name="connsiteX42" fmla="*/ 50929 w 1828292"/>
                <a:gd name="connsiteY42" fmla="*/ 770333 h 4277652"/>
                <a:gd name="connsiteX43" fmla="*/ 28739 w 1828292"/>
                <a:gd name="connsiteY43" fmla="*/ 745912 h 4277652"/>
                <a:gd name="connsiteX44" fmla="*/ 0 w 1828292"/>
                <a:gd name="connsiteY44" fmla="*/ 651827 h 4277652"/>
                <a:gd name="connsiteX45" fmla="*/ 168275 w 1828292"/>
                <a:gd name="connsiteY45" fmla="*/ 483552 h 4277652"/>
                <a:gd name="connsiteX46" fmla="*/ 323326 w 1828292"/>
                <a:gd name="connsiteY46" fmla="*/ 586327 h 4277652"/>
                <a:gd name="connsiteX47" fmla="*/ 330392 w 1828292"/>
                <a:gd name="connsiteY47" fmla="*/ 621325 h 4277652"/>
                <a:gd name="connsiteX48" fmla="*/ 394011 w 1828292"/>
                <a:gd name="connsiteY48" fmla="*/ 628683 h 4277652"/>
                <a:gd name="connsiteX49" fmla="*/ 442477 w 1828292"/>
                <a:gd name="connsiteY49" fmla="*/ 643278 h 4277652"/>
                <a:gd name="connsiteX50" fmla="*/ 452123 w 1828292"/>
                <a:gd name="connsiteY50" fmla="*/ 547587 h 4277652"/>
                <a:gd name="connsiteX51" fmla="*/ 1123990 w 1828292"/>
                <a:gd name="connsiteY51" fmla="*/ 0 h 427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828292" h="42776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11600" y="1167491"/>
                  </a:lnTo>
                  <a:lnTo>
                    <a:pt x="1557319" y="1240214"/>
                  </a:lnTo>
                  <a:cubicBezTo>
                    <a:pt x="1136179" y="1854793"/>
                    <a:pt x="1138059" y="2604355"/>
                    <a:pt x="1562959" y="3217728"/>
                  </a:cubicBezTo>
                  <a:lnTo>
                    <a:pt x="1598313" y="3264848"/>
                  </a:lnTo>
                  <a:lnTo>
                    <a:pt x="1607630" y="3274448"/>
                  </a:lnTo>
                  <a:cubicBezTo>
                    <a:pt x="1828253" y="3537090"/>
                    <a:pt x="1896511" y="3849740"/>
                    <a:pt x="1752469" y="4063380"/>
                  </a:cubicBezTo>
                  <a:cubicBezTo>
                    <a:pt x="1584419" y="4312626"/>
                    <a:pt x="1183087" y="4344520"/>
                    <a:pt x="803532" y="4158568"/>
                  </a:cubicBezTo>
                  <a:lnTo>
                    <a:pt x="745587" y="4125000"/>
                  </a:lnTo>
                  <a:lnTo>
                    <a:pt x="699584" y="4108094"/>
                  </a:lnTo>
                  <a:cubicBezTo>
                    <a:pt x="560625" y="4044532"/>
                    <a:pt x="469263" y="3936891"/>
                    <a:pt x="469263" y="3814803"/>
                  </a:cubicBezTo>
                  <a:cubicBezTo>
                    <a:pt x="469263" y="3643880"/>
                    <a:pt x="648332" y="3501274"/>
                    <a:pt x="886380" y="3468293"/>
                  </a:cubicBezTo>
                  <a:lnTo>
                    <a:pt x="915339" y="3466316"/>
                  </a:lnTo>
                  <a:lnTo>
                    <a:pt x="921466" y="3463638"/>
                  </a:lnTo>
                  <a:cubicBezTo>
                    <a:pt x="999686" y="3440021"/>
                    <a:pt x="1069863" y="3449936"/>
                    <a:pt x="1095315" y="3494021"/>
                  </a:cubicBezTo>
                  <a:cubicBezTo>
                    <a:pt x="1129251" y="3552799"/>
                    <a:pt x="1070825" y="3650065"/>
                    <a:pt x="964817" y="3711269"/>
                  </a:cubicBezTo>
                  <a:cubicBezTo>
                    <a:pt x="1022226" y="3649538"/>
                    <a:pt x="1042001" y="3583785"/>
                    <a:pt x="1016461" y="3539548"/>
                  </a:cubicBezTo>
                  <a:cubicBezTo>
                    <a:pt x="1003691" y="3517429"/>
                    <a:pt x="980597" y="3502432"/>
                    <a:pt x="950426" y="3495321"/>
                  </a:cubicBezTo>
                  <a:lnTo>
                    <a:pt x="906492" y="3491243"/>
                  </a:lnTo>
                  <a:lnTo>
                    <a:pt x="847471" y="3519379"/>
                  </a:lnTo>
                  <a:cubicBezTo>
                    <a:pt x="719097" y="3590773"/>
                    <a:pt x="641215" y="3698462"/>
                    <a:pt x="641215" y="3814803"/>
                  </a:cubicBezTo>
                  <a:cubicBezTo>
                    <a:pt x="641215" y="3911753"/>
                    <a:pt x="695300" y="4002696"/>
                    <a:pt x="787618" y="4071633"/>
                  </a:cubicBezTo>
                  <a:lnTo>
                    <a:pt x="812245" y="4087513"/>
                  </a:lnTo>
                  <a:lnTo>
                    <a:pt x="894052" y="4098133"/>
                  </a:lnTo>
                  <a:cubicBezTo>
                    <a:pt x="1133618" y="4100726"/>
                    <a:pt x="1332942" y="4014798"/>
                    <a:pt x="1441534" y="3853738"/>
                  </a:cubicBezTo>
                  <a:cubicBezTo>
                    <a:pt x="1532027" y="3719521"/>
                    <a:pt x="1550527" y="3546456"/>
                    <a:pt x="1500804" y="3364535"/>
                  </a:cubicBezTo>
                  <a:lnTo>
                    <a:pt x="1487106" y="3324882"/>
                  </a:lnTo>
                  <a:lnTo>
                    <a:pt x="1377154" y="3315882"/>
                  </a:lnTo>
                  <a:cubicBezTo>
                    <a:pt x="752140" y="3212040"/>
                    <a:pt x="281980" y="2763038"/>
                    <a:pt x="281980" y="2224878"/>
                  </a:cubicBezTo>
                  <a:cubicBezTo>
                    <a:pt x="281980" y="1878918"/>
                    <a:pt x="476281" y="1569804"/>
                    <a:pt x="781115" y="1365548"/>
                  </a:cubicBezTo>
                  <a:lnTo>
                    <a:pt x="860547" y="1317321"/>
                  </a:lnTo>
                  <a:lnTo>
                    <a:pt x="826668" y="1303973"/>
                  </a:lnTo>
                  <a:cubicBezTo>
                    <a:pt x="676760" y="1231740"/>
                    <a:pt x="557153" y="1106584"/>
                    <a:pt x="492084" y="952744"/>
                  </a:cubicBezTo>
                  <a:lnTo>
                    <a:pt x="474063" y="894692"/>
                  </a:lnTo>
                  <a:lnTo>
                    <a:pt x="394011" y="920062"/>
                  </a:lnTo>
                  <a:lnTo>
                    <a:pt x="329125" y="927208"/>
                  </a:lnTo>
                  <a:lnTo>
                    <a:pt x="323326" y="955929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43960"/>
                    <a:pt x="18835" y="801892"/>
                    <a:pt x="49287" y="771440"/>
                  </a:cubicBezTo>
                  <a:lnTo>
                    <a:pt x="50929" y="770333"/>
                  </a:lnTo>
                  <a:lnTo>
                    <a:pt x="28739" y="745912"/>
                  </a:lnTo>
                  <a:cubicBezTo>
                    <a:pt x="10595" y="719055"/>
                    <a:pt x="0" y="686678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7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7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233815BC-4EA7-1909-C440-F72F75980EF6}"/>
                </a:ext>
              </a:extLst>
            </p:cNvPr>
            <p:cNvSpPr/>
            <p:nvPr/>
          </p:nvSpPr>
          <p:spPr>
            <a:xfrm>
              <a:off x="3465512" y="4149035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EFB6FAD-6B24-6329-66D1-ECEF2B497432}"/>
                </a:ext>
              </a:extLst>
            </p:cNvPr>
            <p:cNvSpPr/>
            <p:nvPr/>
          </p:nvSpPr>
          <p:spPr>
            <a:xfrm>
              <a:off x="3139440" y="5204324"/>
              <a:ext cx="664079" cy="1846755"/>
            </a:xfrm>
            <a:custGeom>
              <a:avLst/>
              <a:gdLst>
                <a:gd name="connsiteX0" fmla="*/ 580399 w 664079"/>
                <a:gd name="connsiteY0" fmla="*/ 0 h 1846755"/>
                <a:gd name="connsiteX1" fmla="*/ 659251 w 664079"/>
                <a:gd name="connsiteY1" fmla="*/ 1840503 h 1846755"/>
                <a:gd name="connsiteX2" fmla="*/ 664079 w 664079"/>
                <a:gd name="connsiteY2" fmla="*/ 1846755 h 1846755"/>
                <a:gd name="connsiteX3" fmla="*/ 660376 w 664079"/>
                <a:gd name="connsiteY3" fmla="*/ 1845262 h 1846755"/>
                <a:gd name="connsiteX4" fmla="*/ 0 w 664079"/>
                <a:gd name="connsiteY4" fmla="*/ 892857 h 1846755"/>
                <a:gd name="connsiteX5" fmla="*/ 499135 w 664079"/>
                <a:gd name="connsiteY5" fmla="*/ 33527 h 1846755"/>
                <a:gd name="connsiteX6" fmla="*/ 542309 w 664079"/>
                <a:gd name="connsiteY6" fmla="*/ 7314 h 184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4079" h="1846755">
                  <a:moveTo>
                    <a:pt x="580399" y="0"/>
                  </a:moveTo>
                  <a:cubicBezTo>
                    <a:pt x="243030" y="569862"/>
                    <a:pt x="279281" y="1304959"/>
                    <a:pt x="659251" y="1840503"/>
                  </a:cubicBezTo>
                  <a:lnTo>
                    <a:pt x="664079" y="1846755"/>
                  </a:lnTo>
                  <a:lnTo>
                    <a:pt x="660376" y="1845262"/>
                  </a:lnTo>
                  <a:cubicBezTo>
                    <a:pt x="264465" y="1649946"/>
                    <a:pt x="0" y="1296477"/>
                    <a:pt x="0" y="892857"/>
                  </a:cubicBezTo>
                  <a:cubicBezTo>
                    <a:pt x="0" y="546897"/>
                    <a:pt x="194301" y="237783"/>
                    <a:pt x="499135" y="33527"/>
                  </a:cubicBezTo>
                  <a:lnTo>
                    <a:pt x="542309" y="731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2E5EBA4-FF2F-41A0-8683-82BED5424CB8}"/>
                </a:ext>
              </a:extLst>
            </p:cNvPr>
            <p:cNvSpPr/>
            <p:nvPr/>
          </p:nvSpPr>
          <p:spPr>
            <a:xfrm>
              <a:off x="3521003" y="4252822"/>
              <a:ext cx="344036" cy="172018"/>
            </a:xfrm>
            <a:custGeom>
              <a:avLst/>
              <a:gdLst>
                <a:gd name="connsiteX0" fmla="*/ 172018 w 344036"/>
                <a:gd name="connsiteY0" fmla="*/ 0 h 172018"/>
                <a:gd name="connsiteX1" fmla="*/ 344036 w 344036"/>
                <a:gd name="connsiteY1" fmla="*/ 172018 h 172018"/>
                <a:gd name="connsiteX2" fmla="*/ 258027 w 344036"/>
                <a:gd name="connsiteY2" fmla="*/ 172018 h 172018"/>
                <a:gd name="connsiteX3" fmla="*/ 172018 w 344036"/>
                <a:gd name="connsiteY3" fmla="*/ 86009 h 172018"/>
                <a:gd name="connsiteX4" fmla="*/ 86009 w 344036"/>
                <a:gd name="connsiteY4" fmla="*/ 172018 h 172018"/>
                <a:gd name="connsiteX5" fmla="*/ 0 w 344036"/>
                <a:gd name="connsiteY5" fmla="*/ 172018 h 172018"/>
                <a:gd name="connsiteX6" fmla="*/ 172018 w 344036"/>
                <a:gd name="connsiteY6" fmla="*/ 0 h 17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036" h="172018">
                  <a:moveTo>
                    <a:pt x="172018" y="0"/>
                  </a:moveTo>
                  <a:cubicBezTo>
                    <a:pt x="267021" y="0"/>
                    <a:pt x="344036" y="77015"/>
                    <a:pt x="344036" y="172018"/>
                  </a:cubicBezTo>
                  <a:lnTo>
                    <a:pt x="258027" y="172018"/>
                  </a:lnTo>
                  <a:cubicBezTo>
                    <a:pt x="258027" y="124517"/>
                    <a:pt x="219519" y="86009"/>
                    <a:pt x="172018" y="86009"/>
                  </a:cubicBezTo>
                  <a:cubicBezTo>
                    <a:pt x="124517" y="86009"/>
                    <a:pt x="86009" y="124517"/>
                    <a:pt x="86009" y="172018"/>
                  </a:cubicBezTo>
                  <a:lnTo>
                    <a:pt x="0" y="172018"/>
                  </a:lnTo>
                  <a:cubicBezTo>
                    <a:pt x="0" y="77015"/>
                    <a:pt x="77015" y="0"/>
                    <a:pt x="17201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71E0099-8495-7AC8-F993-41261B5F1B9E}"/>
              </a:ext>
            </a:extLst>
          </p:cNvPr>
          <p:cNvGrpSpPr/>
          <p:nvPr/>
        </p:nvGrpSpPr>
        <p:grpSpPr>
          <a:xfrm>
            <a:off x="7384361" y="3860265"/>
            <a:ext cx="1418284" cy="2531242"/>
            <a:chOff x="5587959" y="3872302"/>
            <a:chExt cx="2496440" cy="4455452"/>
          </a:xfrm>
        </p:grpSpPr>
        <p:sp>
          <p:nvSpPr>
            <p:cNvPr id="63" name="楕円 51">
              <a:extLst>
                <a:ext uri="{FF2B5EF4-FFF2-40B4-BE49-F238E27FC236}">
                  <a16:creationId xmlns:a16="http://schemas.microsoft.com/office/drawing/2014/main" id="{45AECF1D-CA76-2C40-95F0-727ABE6D1F5E}"/>
                </a:ext>
              </a:extLst>
            </p:cNvPr>
            <p:cNvSpPr/>
            <p:nvPr/>
          </p:nvSpPr>
          <p:spPr>
            <a:xfrm rot="5400000">
              <a:off x="6635254" y="6531800"/>
              <a:ext cx="666050" cy="652798"/>
            </a:xfrm>
            <a:custGeom>
              <a:avLst/>
              <a:gdLst>
                <a:gd name="connsiteX0" fmla="*/ 0 w 1546164"/>
                <a:gd name="connsiteY0" fmla="*/ 914401 h 1828801"/>
                <a:gd name="connsiteX1" fmla="*/ 773082 w 1546164"/>
                <a:gd name="connsiteY1" fmla="*/ 0 h 1828801"/>
                <a:gd name="connsiteX2" fmla="*/ 1546164 w 1546164"/>
                <a:gd name="connsiteY2" fmla="*/ 914401 h 1828801"/>
                <a:gd name="connsiteX3" fmla="*/ 773082 w 1546164"/>
                <a:gd name="connsiteY3" fmla="*/ 1828802 h 1828801"/>
                <a:gd name="connsiteX4" fmla="*/ 0 w 1546164"/>
                <a:gd name="connsiteY4" fmla="*/ 914401 h 1828801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1828802"/>
                <a:gd name="connsiteX1" fmla="*/ 773082 w 1546164"/>
                <a:gd name="connsiteY1" fmla="*/ 0 h 1828802"/>
                <a:gd name="connsiteX2" fmla="*/ 1546164 w 1546164"/>
                <a:gd name="connsiteY2" fmla="*/ 914401 h 1828802"/>
                <a:gd name="connsiteX3" fmla="*/ 773082 w 1546164"/>
                <a:gd name="connsiteY3" fmla="*/ 1828802 h 1828802"/>
                <a:gd name="connsiteX4" fmla="*/ 0 w 1546164"/>
                <a:gd name="connsiteY4" fmla="*/ 914401 h 1828802"/>
                <a:gd name="connsiteX0" fmla="*/ 0 w 1546164"/>
                <a:gd name="connsiteY0" fmla="*/ 914401 h 2076452"/>
                <a:gd name="connsiteX1" fmla="*/ 773082 w 1546164"/>
                <a:gd name="connsiteY1" fmla="*/ 0 h 2076452"/>
                <a:gd name="connsiteX2" fmla="*/ 1546164 w 1546164"/>
                <a:gd name="connsiteY2" fmla="*/ 914401 h 2076452"/>
                <a:gd name="connsiteX3" fmla="*/ 782607 w 1546164"/>
                <a:gd name="connsiteY3" fmla="*/ 2076452 h 2076452"/>
                <a:gd name="connsiteX4" fmla="*/ 0 w 1546164"/>
                <a:gd name="connsiteY4" fmla="*/ 914401 h 2076452"/>
                <a:gd name="connsiteX0" fmla="*/ 0 w 1546164"/>
                <a:gd name="connsiteY0" fmla="*/ 490156 h 1652207"/>
                <a:gd name="connsiteX1" fmla="*/ 773083 w 1546164"/>
                <a:gd name="connsiteY1" fmla="*/ 46 h 1652207"/>
                <a:gd name="connsiteX2" fmla="*/ 1546164 w 1546164"/>
                <a:gd name="connsiteY2" fmla="*/ 490156 h 1652207"/>
                <a:gd name="connsiteX3" fmla="*/ 782607 w 1546164"/>
                <a:gd name="connsiteY3" fmla="*/ 1652207 h 1652207"/>
                <a:gd name="connsiteX4" fmla="*/ 0 w 1546164"/>
                <a:gd name="connsiteY4" fmla="*/ 490156 h 165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6164" h="1652207">
                  <a:moveTo>
                    <a:pt x="0" y="490156"/>
                  </a:moveTo>
                  <a:cubicBezTo>
                    <a:pt x="0" y="-14854"/>
                    <a:pt x="346122" y="46"/>
                    <a:pt x="773083" y="46"/>
                  </a:cubicBezTo>
                  <a:cubicBezTo>
                    <a:pt x="1200044" y="46"/>
                    <a:pt x="1546164" y="-14854"/>
                    <a:pt x="1546164" y="490156"/>
                  </a:cubicBezTo>
                  <a:cubicBezTo>
                    <a:pt x="1546164" y="995166"/>
                    <a:pt x="1209568" y="1652207"/>
                    <a:pt x="782607" y="1652207"/>
                  </a:cubicBezTo>
                  <a:cubicBezTo>
                    <a:pt x="355646" y="1652207"/>
                    <a:pt x="0" y="995166"/>
                    <a:pt x="0" y="49015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1BF9D4E-EE3F-EBAD-C28E-179E870D4C3D}"/>
                </a:ext>
              </a:extLst>
            </p:cNvPr>
            <p:cNvSpPr/>
            <p:nvPr/>
          </p:nvSpPr>
          <p:spPr>
            <a:xfrm rot="4427580">
              <a:off x="6891474" y="4070796"/>
              <a:ext cx="843316" cy="572644"/>
            </a:xfrm>
            <a:custGeom>
              <a:avLst/>
              <a:gdLst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0 w 1393825"/>
                <a:gd name="connsiteY13" fmla="*/ 50704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0" fmla="*/ 234685 w 1393825"/>
                <a:gd name="connsiteY0" fmla="*/ 0 h 507047"/>
                <a:gd name="connsiteX1" fmla="*/ 254230 w 1393825"/>
                <a:gd name="connsiteY1" fmla="*/ 23688 h 507047"/>
                <a:gd name="connsiteX2" fmla="*/ 463021 w 1393825"/>
                <a:gd name="connsiteY2" fmla="*/ 110172 h 507047"/>
                <a:gd name="connsiteX3" fmla="*/ 671812 w 1393825"/>
                <a:gd name="connsiteY3" fmla="*/ 23688 h 507047"/>
                <a:gd name="connsiteX4" fmla="*/ 691356 w 1393825"/>
                <a:gd name="connsiteY4" fmla="*/ 0 h 507047"/>
                <a:gd name="connsiteX5" fmla="*/ 710901 w 1393825"/>
                <a:gd name="connsiteY5" fmla="*/ 23688 h 507047"/>
                <a:gd name="connsiteX6" fmla="*/ 919692 w 1393825"/>
                <a:gd name="connsiteY6" fmla="*/ 110172 h 507047"/>
                <a:gd name="connsiteX7" fmla="*/ 1128483 w 1393825"/>
                <a:gd name="connsiteY7" fmla="*/ 23688 h 507047"/>
                <a:gd name="connsiteX8" fmla="*/ 1148028 w 1393825"/>
                <a:gd name="connsiteY8" fmla="*/ 0 h 507047"/>
                <a:gd name="connsiteX9" fmla="*/ 1167572 w 1393825"/>
                <a:gd name="connsiteY9" fmla="*/ 23688 h 507047"/>
                <a:gd name="connsiteX10" fmla="*/ 1376363 w 1393825"/>
                <a:gd name="connsiteY10" fmla="*/ 110172 h 507047"/>
                <a:gd name="connsiteX11" fmla="*/ 1393825 w 1393825"/>
                <a:gd name="connsiteY11" fmla="*/ 108412 h 507047"/>
                <a:gd name="connsiteX12" fmla="*/ 1393825 w 1393825"/>
                <a:gd name="connsiteY12" fmla="*/ 507047 h 507047"/>
                <a:gd name="connsiteX13" fmla="*/ 238125 w 1393825"/>
                <a:gd name="connsiteY13" fmla="*/ 504877 h 507047"/>
                <a:gd name="connsiteX14" fmla="*/ 0 w 1393825"/>
                <a:gd name="connsiteY14" fmla="*/ 109532 h 507047"/>
                <a:gd name="connsiteX15" fmla="*/ 6350 w 1393825"/>
                <a:gd name="connsiteY15" fmla="*/ 110172 h 507047"/>
                <a:gd name="connsiteX16" fmla="*/ 215141 w 1393825"/>
                <a:gd name="connsiteY16" fmla="*/ 23688 h 507047"/>
                <a:gd name="connsiteX17" fmla="*/ 234685 w 1393825"/>
                <a:gd name="connsiteY17" fmla="*/ 0 h 507047"/>
                <a:gd name="connsiteX0" fmla="*/ 234685 w 1393825"/>
                <a:gd name="connsiteY0" fmla="*/ 0 h 504877"/>
                <a:gd name="connsiteX1" fmla="*/ 254230 w 1393825"/>
                <a:gd name="connsiteY1" fmla="*/ 23688 h 504877"/>
                <a:gd name="connsiteX2" fmla="*/ 463021 w 1393825"/>
                <a:gd name="connsiteY2" fmla="*/ 110172 h 504877"/>
                <a:gd name="connsiteX3" fmla="*/ 671812 w 1393825"/>
                <a:gd name="connsiteY3" fmla="*/ 23688 h 504877"/>
                <a:gd name="connsiteX4" fmla="*/ 691356 w 1393825"/>
                <a:gd name="connsiteY4" fmla="*/ 0 h 504877"/>
                <a:gd name="connsiteX5" fmla="*/ 710901 w 1393825"/>
                <a:gd name="connsiteY5" fmla="*/ 23688 h 504877"/>
                <a:gd name="connsiteX6" fmla="*/ 919692 w 1393825"/>
                <a:gd name="connsiteY6" fmla="*/ 110172 h 504877"/>
                <a:gd name="connsiteX7" fmla="*/ 1128483 w 1393825"/>
                <a:gd name="connsiteY7" fmla="*/ 23688 h 504877"/>
                <a:gd name="connsiteX8" fmla="*/ 1148028 w 1393825"/>
                <a:gd name="connsiteY8" fmla="*/ 0 h 504877"/>
                <a:gd name="connsiteX9" fmla="*/ 1167572 w 1393825"/>
                <a:gd name="connsiteY9" fmla="*/ 23688 h 504877"/>
                <a:gd name="connsiteX10" fmla="*/ 1376363 w 1393825"/>
                <a:gd name="connsiteY10" fmla="*/ 110172 h 504877"/>
                <a:gd name="connsiteX11" fmla="*/ 1393825 w 1393825"/>
                <a:gd name="connsiteY11" fmla="*/ 108412 h 504877"/>
                <a:gd name="connsiteX12" fmla="*/ 1149350 w 1393825"/>
                <a:gd name="connsiteY12" fmla="*/ 504877 h 504877"/>
                <a:gd name="connsiteX13" fmla="*/ 238125 w 1393825"/>
                <a:gd name="connsiteY13" fmla="*/ 504877 h 504877"/>
                <a:gd name="connsiteX14" fmla="*/ 0 w 1393825"/>
                <a:gd name="connsiteY14" fmla="*/ 109532 h 504877"/>
                <a:gd name="connsiteX15" fmla="*/ 6350 w 1393825"/>
                <a:gd name="connsiteY15" fmla="*/ 110172 h 504877"/>
                <a:gd name="connsiteX16" fmla="*/ 215141 w 1393825"/>
                <a:gd name="connsiteY16" fmla="*/ 23688 h 504877"/>
                <a:gd name="connsiteX17" fmla="*/ 234685 w 1393825"/>
                <a:gd name="connsiteY17" fmla="*/ 0 h 50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93825" h="504877">
                  <a:moveTo>
                    <a:pt x="234685" y="0"/>
                  </a:moveTo>
                  <a:lnTo>
                    <a:pt x="254230" y="23688"/>
                  </a:lnTo>
                  <a:cubicBezTo>
                    <a:pt x="307664" y="77122"/>
                    <a:pt x="381483" y="110172"/>
                    <a:pt x="463021" y="110172"/>
                  </a:cubicBezTo>
                  <a:cubicBezTo>
                    <a:pt x="544559" y="110172"/>
                    <a:pt x="618378" y="77122"/>
                    <a:pt x="671812" y="23688"/>
                  </a:cubicBezTo>
                  <a:lnTo>
                    <a:pt x="691356" y="0"/>
                  </a:lnTo>
                  <a:lnTo>
                    <a:pt x="710901" y="23688"/>
                  </a:lnTo>
                  <a:cubicBezTo>
                    <a:pt x="764335" y="77122"/>
                    <a:pt x="838154" y="110172"/>
                    <a:pt x="919692" y="110172"/>
                  </a:cubicBezTo>
                  <a:cubicBezTo>
                    <a:pt x="1001230" y="110172"/>
                    <a:pt x="1075049" y="77122"/>
                    <a:pt x="1128483" y="23688"/>
                  </a:cubicBezTo>
                  <a:lnTo>
                    <a:pt x="1148028" y="0"/>
                  </a:lnTo>
                  <a:lnTo>
                    <a:pt x="1167572" y="23688"/>
                  </a:lnTo>
                  <a:cubicBezTo>
                    <a:pt x="1221007" y="77122"/>
                    <a:pt x="1294825" y="110172"/>
                    <a:pt x="1376363" y="110172"/>
                  </a:cubicBezTo>
                  <a:lnTo>
                    <a:pt x="1393825" y="108412"/>
                  </a:lnTo>
                  <a:lnTo>
                    <a:pt x="1149350" y="504877"/>
                  </a:lnTo>
                  <a:lnTo>
                    <a:pt x="238125" y="504877"/>
                  </a:lnTo>
                  <a:lnTo>
                    <a:pt x="0" y="109532"/>
                  </a:lnTo>
                  <a:lnTo>
                    <a:pt x="6350" y="110172"/>
                  </a:lnTo>
                  <a:cubicBezTo>
                    <a:pt x="87888" y="110172"/>
                    <a:pt x="161707" y="77122"/>
                    <a:pt x="215141" y="23688"/>
                  </a:cubicBezTo>
                  <a:lnTo>
                    <a:pt x="23468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95D6E76-1FD6-00F8-503C-DFE010AF4E73}"/>
                </a:ext>
              </a:extLst>
            </p:cNvPr>
            <p:cNvSpPr/>
            <p:nvPr/>
          </p:nvSpPr>
          <p:spPr>
            <a:xfrm>
              <a:off x="5587959" y="3872302"/>
              <a:ext cx="2496440" cy="4455452"/>
            </a:xfrm>
            <a:custGeom>
              <a:avLst/>
              <a:gdLst>
                <a:gd name="connsiteX0" fmla="*/ 1123990 w 2496440"/>
                <a:gd name="connsiteY0" fmla="*/ 0 h 4455452"/>
                <a:gd name="connsiteX1" fmla="*/ 1809790 w 2496440"/>
                <a:gd name="connsiteY1" fmla="*/ 685800 h 4455452"/>
                <a:gd name="connsiteX2" fmla="*/ 1692666 w 2496440"/>
                <a:gd name="connsiteY2" fmla="*/ 1069238 h 4455452"/>
                <a:gd name="connsiteX3" fmla="*/ 1689185 w 2496440"/>
                <a:gd name="connsiteY3" fmla="*/ 1073457 h 4455452"/>
                <a:gd name="connsiteX4" fmla="*/ 1691679 w 2496440"/>
                <a:gd name="connsiteY4" fmla="*/ 1073149 h 4455452"/>
                <a:gd name="connsiteX5" fmla="*/ 1192061 w 2496440"/>
                <a:gd name="connsiteY5" fmla="*/ 2752725 h 4455452"/>
                <a:gd name="connsiteX6" fmla="*/ 1577560 w 2496440"/>
                <a:gd name="connsiteY6" fmla="*/ 4250260 h 4455452"/>
                <a:gd name="connsiteX7" fmla="*/ 1580958 w 2496440"/>
                <a:gd name="connsiteY7" fmla="*/ 4255682 h 4455452"/>
                <a:gd name="connsiteX8" fmla="*/ 1613634 w 2496440"/>
                <a:gd name="connsiteY8" fmla="*/ 4249515 h 4455452"/>
                <a:gd name="connsiteX9" fmla="*/ 1936834 w 2496440"/>
                <a:gd name="connsiteY9" fmla="*/ 4031538 h 4455452"/>
                <a:gd name="connsiteX10" fmla="*/ 1903932 w 2496440"/>
                <a:gd name="connsiteY10" fmla="*/ 3321700 h 4455452"/>
                <a:gd name="connsiteX11" fmla="*/ 1872795 w 2496440"/>
                <a:gd name="connsiteY11" fmla="*/ 3272946 h 4455452"/>
                <a:gd name="connsiteX12" fmla="*/ 1846690 w 2496440"/>
                <a:gd name="connsiteY12" fmla="*/ 3241639 h 4455452"/>
                <a:gd name="connsiteX13" fmla="*/ 1793872 w 2496440"/>
                <a:gd name="connsiteY13" fmla="*/ 2872482 h 4455452"/>
                <a:gd name="connsiteX14" fmla="*/ 2328361 w 2496440"/>
                <a:gd name="connsiteY14" fmla="*/ 2780953 h 4455452"/>
                <a:gd name="connsiteX15" fmla="*/ 2354428 w 2496440"/>
                <a:gd name="connsiteY15" fmla="*/ 2793721 h 4455452"/>
                <a:gd name="connsiteX16" fmla="*/ 2361073 w 2496440"/>
                <a:gd name="connsiteY16" fmla="*/ 2794465 h 4455452"/>
                <a:gd name="connsiteX17" fmla="*/ 2496440 w 2496440"/>
                <a:gd name="connsiteY17" fmla="*/ 2907701 h 4455452"/>
                <a:gd name="connsiteX18" fmla="*/ 2274802 w 2496440"/>
                <a:gd name="connsiteY18" fmla="*/ 3030595 h 4455452"/>
                <a:gd name="connsiteX19" fmla="*/ 2405387 w 2496440"/>
                <a:gd name="connsiteY19" fmla="*/ 2907702 h 4455452"/>
                <a:gd name="connsiteX20" fmla="*/ 2370313 w 2496440"/>
                <a:gd name="connsiteY20" fmla="*/ 2836383 h 4455452"/>
                <a:gd name="connsiteX21" fmla="*/ 2341370 w 2496440"/>
                <a:gd name="connsiteY21" fmla="*/ 2815888 h 4455452"/>
                <a:gd name="connsiteX22" fmla="*/ 2269122 w 2496440"/>
                <a:gd name="connsiteY22" fmla="*/ 2805741 h 4455452"/>
                <a:gd name="connsiteX23" fmla="*/ 1942787 w 2496440"/>
                <a:gd name="connsiteY23" fmla="*/ 2958458 h 4455452"/>
                <a:gd name="connsiteX24" fmla="*/ 1973698 w 2496440"/>
                <a:gd name="connsiteY24" fmla="*/ 3317430 h 4455452"/>
                <a:gd name="connsiteX25" fmla="*/ 1978570 w 2496440"/>
                <a:gd name="connsiteY25" fmla="*/ 3324516 h 4455452"/>
                <a:gd name="connsiteX26" fmla="*/ 1980199 w 2496440"/>
                <a:gd name="connsiteY26" fmla="*/ 3325784 h 4455452"/>
                <a:gd name="connsiteX27" fmla="*/ 2247769 w 2496440"/>
                <a:gd name="connsiteY27" fmla="*/ 4241180 h 4455452"/>
                <a:gd name="connsiteX28" fmla="*/ 1623549 w 2496440"/>
                <a:gd name="connsiteY28" fmla="*/ 4442417 h 4455452"/>
                <a:gd name="connsiteX29" fmla="*/ 1533438 w 2496440"/>
                <a:gd name="connsiteY29" fmla="*/ 4420265 h 4455452"/>
                <a:gd name="connsiteX30" fmla="*/ 1415254 w 2496440"/>
                <a:gd name="connsiteY30" fmla="*/ 4398178 h 4455452"/>
                <a:gd name="connsiteX31" fmla="*/ 320080 w 2496440"/>
                <a:gd name="connsiteY31" fmla="*/ 2752725 h 4455452"/>
                <a:gd name="connsiteX32" fmla="*/ 924805 w 2496440"/>
                <a:gd name="connsiteY32" fmla="*/ 1359995 h 4455452"/>
                <a:gd name="connsiteX33" fmla="*/ 947491 w 2496440"/>
                <a:gd name="connsiteY33" fmla="*/ 1344916 h 4455452"/>
                <a:gd name="connsiteX34" fmla="*/ 920055 w 2496440"/>
                <a:gd name="connsiteY34" fmla="*/ 1340768 h 4455452"/>
                <a:gd name="connsiteX35" fmla="*/ 492084 w 2496440"/>
                <a:gd name="connsiteY35" fmla="*/ 952744 h 4455452"/>
                <a:gd name="connsiteX36" fmla="*/ 474678 w 2496440"/>
                <a:gd name="connsiteY36" fmla="*/ 896671 h 4455452"/>
                <a:gd name="connsiteX37" fmla="*/ 474267 w 2496440"/>
                <a:gd name="connsiteY37" fmla="*/ 896870 h 4455452"/>
                <a:gd name="connsiteX38" fmla="*/ 394011 w 2496440"/>
                <a:gd name="connsiteY38" fmla="*/ 920062 h 4455452"/>
                <a:gd name="connsiteX39" fmla="*/ 329125 w 2496440"/>
                <a:gd name="connsiteY39" fmla="*/ 927208 h 4455452"/>
                <a:gd name="connsiteX40" fmla="*/ 323326 w 2496440"/>
                <a:gd name="connsiteY40" fmla="*/ 955928 h 4455452"/>
                <a:gd name="connsiteX41" fmla="*/ 168275 w 2496440"/>
                <a:gd name="connsiteY41" fmla="*/ 1058703 h 4455452"/>
                <a:gd name="connsiteX42" fmla="*/ 0 w 2496440"/>
                <a:gd name="connsiteY42" fmla="*/ 890428 h 4455452"/>
                <a:gd name="connsiteX43" fmla="*/ 28739 w 2496440"/>
                <a:gd name="connsiteY43" fmla="*/ 796344 h 4455452"/>
                <a:gd name="connsiteX44" fmla="*/ 50929 w 2496440"/>
                <a:gd name="connsiteY44" fmla="*/ 771923 h 4455452"/>
                <a:gd name="connsiteX45" fmla="*/ 49287 w 2496440"/>
                <a:gd name="connsiteY45" fmla="*/ 770816 h 4455452"/>
                <a:gd name="connsiteX46" fmla="*/ 0 w 2496440"/>
                <a:gd name="connsiteY46" fmla="*/ 651827 h 4455452"/>
                <a:gd name="connsiteX47" fmla="*/ 168275 w 2496440"/>
                <a:gd name="connsiteY47" fmla="*/ 483552 h 4455452"/>
                <a:gd name="connsiteX48" fmla="*/ 323326 w 2496440"/>
                <a:gd name="connsiteY48" fmla="*/ 586328 h 4455452"/>
                <a:gd name="connsiteX49" fmla="*/ 330392 w 2496440"/>
                <a:gd name="connsiteY49" fmla="*/ 621325 h 4455452"/>
                <a:gd name="connsiteX50" fmla="*/ 394011 w 2496440"/>
                <a:gd name="connsiteY50" fmla="*/ 628683 h 4455452"/>
                <a:gd name="connsiteX51" fmla="*/ 442477 w 2496440"/>
                <a:gd name="connsiteY51" fmla="*/ 643278 h 4455452"/>
                <a:gd name="connsiteX52" fmla="*/ 452123 w 2496440"/>
                <a:gd name="connsiteY52" fmla="*/ 547588 h 4455452"/>
                <a:gd name="connsiteX53" fmla="*/ 1123990 w 2496440"/>
                <a:gd name="connsiteY53" fmla="*/ 0 h 4455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96440" h="4455452">
                  <a:moveTo>
                    <a:pt x="1123990" y="0"/>
                  </a:moveTo>
                  <a:cubicBezTo>
                    <a:pt x="1502747" y="0"/>
                    <a:pt x="1809790" y="307043"/>
                    <a:pt x="1809790" y="685800"/>
                  </a:cubicBezTo>
                  <a:cubicBezTo>
                    <a:pt x="1809790" y="827834"/>
                    <a:pt x="1766612" y="959783"/>
                    <a:pt x="1692666" y="1069238"/>
                  </a:cubicBezTo>
                  <a:lnTo>
                    <a:pt x="1689185" y="1073457"/>
                  </a:lnTo>
                  <a:lnTo>
                    <a:pt x="1691679" y="1073149"/>
                  </a:lnTo>
                  <a:cubicBezTo>
                    <a:pt x="1368971" y="1543603"/>
                    <a:pt x="1192061" y="2138327"/>
                    <a:pt x="1192061" y="2752725"/>
                  </a:cubicBezTo>
                  <a:cubicBezTo>
                    <a:pt x="1192061" y="3290323"/>
                    <a:pt x="1327508" y="3812859"/>
                    <a:pt x="1577560" y="4250260"/>
                  </a:cubicBezTo>
                  <a:lnTo>
                    <a:pt x="1580958" y="4255682"/>
                  </a:lnTo>
                  <a:lnTo>
                    <a:pt x="1613634" y="4249515"/>
                  </a:lnTo>
                  <a:cubicBezTo>
                    <a:pt x="1751719" y="4212893"/>
                    <a:pt x="1864439" y="4138911"/>
                    <a:pt x="1936834" y="4031538"/>
                  </a:cubicBezTo>
                  <a:cubicBezTo>
                    <a:pt x="2063524" y="3843635"/>
                    <a:pt x="2049107" y="3579588"/>
                    <a:pt x="1903932" y="3321700"/>
                  </a:cubicBezTo>
                  <a:lnTo>
                    <a:pt x="1872795" y="3272946"/>
                  </a:lnTo>
                  <a:lnTo>
                    <a:pt x="1846690" y="3241639"/>
                  </a:lnTo>
                  <a:cubicBezTo>
                    <a:pt x="1758129" y="3117113"/>
                    <a:pt x="1732828" y="2978213"/>
                    <a:pt x="1793872" y="2872482"/>
                  </a:cubicBezTo>
                  <a:cubicBezTo>
                    <a:pt x="1879334" y="2724458"/>
                    <a:pt x="2105715" y="2690492"/>
                    <a:pt x="2328361" y="2780953"/>
                  </a:cubicBezTo>
                  <a:lnTo>
                    <a:pt x="2354428" y="2793721"/>
                  </a:lnTo>
                  <a:lnTo>
                    <a:pt x="2361073" y="2794465"/>
                  </a:lnTo>
                  <a:cubicBezTo>
                    <a:pt x="2440623" y="2813121"/>
                    <a:pt x="2496440" y="2856797"/>
                    <a:pt x="2496440" y="2907701"/>
                  </a:cubicBezTo>
                  <a:cubicBezTo>
                    <a:pt x="2496440" y="2975573"/>
                    <a:pt x="2397209" y="3030595"/>
                    <a:pt x="2274802" y="3030595"/>
                  </a:cubicBezTo>
                  <a:cubicBezTo>
                    <a:pt x="2355385" y="3005839"/>
                    <a:pt x="2405387" y="2958783"/>
                    <a:pt x="2405387" y="2907702"/>
                  </a:cubicBezTo>
                  <a:cubicBezTo>
                    <a:pt x="2405387" y="2882162"/>
                    <a:pt x="2392887" y="2857627"/>
                    <a:pt x="2370313" y="2836383"/>
                  </a:cubicBezTo>
                  <a:lnTo>
                    <a:pt x="2341370" y="2815888"/>
                  </a:lnTo>
                  <a:lnTo>
                    <a:pt x="2269122" y="2805741"/>
                  </a:lnTo>
                  <a:cubicBezTo>
                    <a:pt x="2122250" y="2803383"/>
                    <a:pt x="2000958" y="2857704"/>
                    <a:pt x="1942787" y="2958458"/>
                  </a:cubicBezTo>
                  <a:cubicBezTo>
                    <a:pt x="1884617" y="3059211"/>
                    <a:pt x="1898220" y="3191414"/>
                    <a:pt x="1973698" y="3317430"/>
                  </a:cubicBezTo>
                  <a:lnTo>
                    <a:pt x="1978570" y="3324516"/>
                  </a:lnTo>
                  <a:lnTo>
                    <a:pt x="1980199" y="3325784"/>
                  </a:lnTo>
                  <a:cubicBezTo>
                    <a:pt x="2294903" y="3607923"/>
                    <a:pt x="2415818" y="3991934"/>
                    <a:pt x="2247769" y="4241180"/>
                  </a:cubicBezTo>
                  <a:cubicBezTo>
                    <a:pt x="2127733" y="4419213"/>
                    <a:pt x="1888676" y="4486352"/>
                    <a:pt x="1623549" y="4442417"/>
                  </a:cubicBezTo>
                  <a:lnTo>
                    <a:pt x="1533438" y="4420265"/>
                  </a:lnTo>
                  <a:lnTo>
                    <a:pt x="1415254" y="4398178"/>
                  </a:lnTo>
                  <a:cubicBezTo>
                    <a:pt x="790240" y="4241564"/>
                    <a:pt x="320080" y="3564379"/>
                    <a:pt x="320080" y="2752725"/>
                  </a:cubicBezTo>
                  <a:cubicBezTo>
                    <a:pt x="320080" y="2172973"/>
                    <a:pt x="559958" y="1661826"/>
                    <a:pt x="924805" y="1359995"/>
                  </a:cubicBezTo>
                  <a:lnTo>
                    <a:pt x="947491" y="1344916"/>
                  </a:lnTo>
                  <a:lnTo>
                    <a:pt x="920055" y="1340768"/>
                  </a:lnTo>
                  <a:cubicBezTo>
                    <a:pt x="726785" y="1280655"/>
                    <a:pt x="570167" y="1137352"/>
                    <a:pt x="492084" y="952744"/>
                  </a:cubicBezTo>
                  <a:lnTo>
                    <a:pt x="474678" y="896671"/>
                  </a:lnTo>
                  <a:lnTo>
                    <a:pt x="474267" y="896870"/>
                  </a:lnTo>
                  <a:cubicBezTo>
                    <a:pt x="448999" y="906357"/>
                    <a:pt x="421751" y="914199"/>
                    <a:pt x="394011" y="920062"/>
                  </a:cubicBezTo>
                  <a:lnTo>
                    <a:pt x="329125" y="927208"/>
                  </a:lnTo>
                  <a:lnTo>
                    <a:pt x="323326" y="955928"/>
                  </a:lnTo>
                  <a:cubicBezTo>
                    <a:pt x="297781" y="1016325"/>
                    <a:pt x="237977" y="1058703"/>
                    <a:pt x="168275" y="1058703"/>
                  </a:cubicBezTo>
                  <a:cubicBezTo>
                    <a:pt x="75339" y="1058703"/>
                    <a:pt x="0" y="983364"/>
                    <a:pt x="0" y="890428"/>
                  </a:cubicBezTo>
                  <a:cubicBezTo>
                    <a:pt x="0" y="855577"/>
                    <a:pt x="10595" y="823201"/>
                    <a:pt x="28739" y="796344"/>
                  </a:cubicBezTo>
                  <a:lnTo>
                    <a:pt x="50929" y="771923"/>
                  </a:lnTo>
                  <a:lnTo>
                    <a:pt x="49287" y="770816"/>
                  </a:lnTo>
                  <a:cubicBezTo>
                    <a:pt x="18835" y="740364"/>
                    <a:pt x="0" y="698295"/>
                    <a:pt x="0" y="651827"/>
                  </a:cubicBezTo>
                  <a:cubicBezTo>
                    <a:pt x="0" y="558891"/>
                    <a:pt x="75339" y="483552"/>
                    <a:pt x="168275" y="483552"/>
                  </a:cubicBezTo>
                  <a:cubicBezTo>
                    <a:pt x="237977" y="483552"/>
                    <a:pt x="297781" y="525930"/>
                    <a:pt x="323326" y="586328"/>
                  </a:cubicBezTo>
                  <a:lnTo>
                    <a:pt x="330392" y="621325"/>
                  </a:lnTo>
                  <a:lnTo>
                    <a:pt x="394011" y="628683"/>
                  </a:lnTo>
                  <a:lnTo>
                    <a:pt x="442477" y="643278"/>
                  </a:lnTo>
                  <a:lnTo>
                    <a:pt x="452123" y="547588"/>
                  </a:lnTo>
                  <a:cubicBezTo>
                    <a:pt x="516072" y="235080"/>
                    <a:pt x="792578" y="0"/>
                    <a:pt x="112399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9CD82FD-35A7-9CDD-7547-F487CC1A3412}"/>
                </a:ext>
              </a:extLst>
            </p:cNvPr>
            <p:cNvSpPr/>
            <p:nvPr/>
          </p:nvSpPr>
          <p:spPr>
            <a:xfrm>
              <a:off x="6196012" y="4149035"/>
              <a:ext cx="469900" cy="4699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52A4A12-E659-3BB7-1223-318E7D8FC81F}"/>
                </a:ext>
              </a:extLst>
            </p:cNvPr>
            <p:cNvSpPr/>
            <p:nvPr/>
          </p:nvSpPr>
          <p:spPr>
            <a:xfrm>
              <a:off x="5908040" y="5230555"/>
              <a:ext cx="619541" cy="2793485"/>
            </a:xfrm>
            <a:custGeom>
              <a:avLst/>
              <a:gdLst>
                <a:gd name="connsiteX0" fmla="*/ 619541 w 619541"/>
                <a:gd name="connsiteY0" fmla="*/ 0 h 2793485"/>
                <a:gd name="connsiteX1" fmla="*/ 523813 w 619541"/>
                <a:gd name="connsiteY1" fmla="*/ 2463289 h 2793485"/>
                <a:gd name="connsiteX2" fmla="*/ 618480 w 619541"/>
                <a:gd name="connsiteY2" fmla="*/ 2793485 h 2793485"/>
                <a:gd name="connsiteX3" fmla="*/ 473990 w 619541"/>
                <a:gd name="connsiteY3" fmla="*/ 2664480 h 2793485"/>
                <a:gd name="connsiteX4" fmla="*/ 0 w 619541"/>
                <a:gd name="connsiteY4" fmla="*/ 1394473 h 2793485"/>
                <a:gd name="connsiteX5" fmla="*/ 604725 w 619541"/>
                <a:gd name="connsiteY5" fmla="*/ 1743 h 2793485"/>
                <a:gd name="connsiteX6" fmla="*/ 605570 w 619541"/>
                <a:gd name="connsiteY6" fmla="*/ 1182 h 2793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41" h="2793485">
                  <a:moveTo>
                    <a:pt x="619541" y="0"/>
                  </a:moveTo>
                  <a:cubicBezTo>
                    <a:pt x="364267" y="759849"/>
                    <a:pt x="332358" y="1666693"/>
                    <a:pt x="523813" y="2463289"/>
                  </a:cubicBezTo>
                  <a:lnTo>
                    <a:pt x="618480" y="2793485"/>
                  </a:lnTo>
                  <a:lnTo>
                    <a:pt x="473990" y="2664480"/>
                  </a:lnTo>
                  <a:cubicBezTo>
                    <a:pt x="183657" y="2356514"/>
                    <a:pt x="0" y="1901757"/>
                    <a:pt x="0" y="1394473"/>
                  </a:cubicBezTo>
                  <a:cubicBezTo>
                    <a:pt x="0" y="814721"/>
                    <a:pt x="239878" y="303574"/>
                    <a:pt x="604725" y="1743"/>
                  </a:cubicBezTo>
                  <a:lnTo>
                    <a:pt x="605570" y="118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A958164-77D2-CBD3-F367-B03D305B24E3}"/>
                </a:ext>
              </a:extLst>
            </p:cNvPr>
            <p:cNvSpPr/>
            <p:nvPr/>
          </p:nvSpPr>
          <p:spPr>
            <a:xfrm>
              <a:off x="6255576" y="4252822"/>
              <a:ext cx="344036" cy="172018"/>
            </a:xfrm>
            <a:custGeom>
              <a:avLst/>
              <a:gdLst>
                <a:gd name="connsiteX0" fmla="*/ 172018 w 344036"/>
                <a:gd name="connsiteY0" fmla="*/ 0 h 172018"/>
                <a:gd name="connsiteX1" fmla="*/ 344036 w 344036"/>
                <a:gd name="connsiteY1" fmla="*/ 172018 h 172018"/>
                <a:gd name="connsiteX2" fmla="*/ 258027 w 344036"/>
                <a:gd name="connsiteY2" fmla="*/ 172018 h 172018"/>
                <a:gd name="connsiteX3" fmla="*/ 172018 w 344036"/>
                <a:gd name="connsiteY3" fmla="*/ 86009 h 172018"/>
                <a:gd name="connsiteX4" fmla="*/ 86009 w 344036"/>
                <a:gd name="connsiteY4" fmla="*/ 172018 h 172018"/>
                <a:gd name="connsiteX5" fmla="*/ 0 w 344036"/>
                <a:gd name="connsiteY5" fmla="*/ 172018 h 172018"/>
                <a:gd name="connsiteX6" fmla="*/ 172018 w 344036"/>
                <a:gd name="connsiteY6" fmla="*/ 0 h 17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036" h="172018">
                  <a:moveTo>
                    <a:pt x="172018" y="0"/>
                  </a:moveTo>
                  <a:cubicBezTo>
                    <a:pt x="267021" y="0"/>
                    <a:pt x="344036" y="77015"/>
                    <a:pt x="344036" y="172018"/>
                  </a:cubicBezTo>
                  <a:lnTo>
                    <a:pt x="258027" y="172018"/>
                  </a:lnTo>
                  <a:cubicBezTo>
                    <a:pt x="258027" y="124517"/>
                    <a:pt x="219519" y="86009"/>
                    <a:pt x="172018" y="86009"/>
                  </a:cubicBezTo>
                  <a:cubicBezTo>
                    <a:pt x="124517" y="86009"/>
                    <a:pt x="86009" y="124517"/>
                    <a:pt x="86009" y="172018"/>
                  </a:cubicBezTo>
                  <a:lnTo>
                    <a:pt x="0" y="172018"/>
                  </a:lnTo>
                  <a:cubicBezTo>
                    <a:pt x="0" y="77015"/>
                    <a:pt x="77015" y="0"/>
                    <a:pt x="17201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766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98452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pptxm08_タツノオトシゴのイラスト</dc:title>
  <dc:subject>pptxm08_タツノオトシゴのイラスト</dc:subject>
  <dc:creator>でじけろお</dc:creator>
  <cp:revision>1</cp:revision>
  <dcterms:created xsi:type="dcterms:W3CDTF">2018-05-20T00:31:01Z</dcterms:created>
  <dcterms:modified xsi:type="dcterms:W3CDTF">2023-11-05T05:32:22Z</dcterms:modified>
  <cp:version>1</cp:version>
</cp:coreProperties>
</file>